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EED391"/>
    <a:srgbClr val="F162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66907-678E-475C-A7EB-5B63A9936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2077FC-BD56-416D-AD52-6AFC55B21D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BA312-1193-44B5-9391-9F470EEF9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0960F-5AAB-439D-9DC3-EBBC7C1CA075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4A8D2-50F8-4AE5-9BEA-ADFF09FBB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6C481-BA6E-462F-8C70-B3D9BC1F7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4EC6-CE82-43A4-B389-6E2434BE1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06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3F814-EFA7-493C-9D6B-0EB15A039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93FF87-06B5-4452-A00D-1C3482FD2F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9E066-D174-42D9-BB36-6A5C893B4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0960F-5AAB-439D-9DC3-EBBC7C1CA075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009A-7E4D-4746-8D04-6CD8E7173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96798-92F4-4D9E-9BA2-1D5AD846D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4EC6-CE82-43A4-B389-6E2434BE1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058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50BE67-A9BB-446E-BE67-9BE6CCEE33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9D920-E68C-49FB-B49E-460CC318A3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78B07-B280-43E8-9D8F-A96CCC583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0960F-5AAB-439D-9DC3-EBBC7C1CA075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43DE8-D605-4847-BC1A-A43FA8D22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8C8262-1F78-404F-98F1-1AF203389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4EC6-CE82-43A4-B389-6E2434BE1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32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6B4E2-36B8-41B6-B396-C05253064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BA5B6-90AE-43E7-B480-EDAFA379E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E7E36-64FC-4360-8D4C-74E6C5DCF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0960F-5AAB-439D-9DC3-EBBC7C1CA075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1DED1-6A4B-4080-91A1-40BC61308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4AF62-9BF9-4E67-9D03-E93157CD7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4EC6-CE82-43A4-B389-6E2434BE1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362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7E550-734C-4C6F-BEBE-BAA2CA925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56519-D4D5-4EBC-96FE-EE64F3F87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4C107-364A-405A-9573-3A59FFEA7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0960F-5AAB-439D-9DC3-EBBC7C1CA075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6FF80-76B0-4519-8D00-A2CAD7C4B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BBCA9-1094-478E-BD7D-F53766B8D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4EC6-CE82-43A4-B389-6E2434BE1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EEC36-0C59-47F6-9F0B-AE4B5B5C5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CA4ED-D892-4105-9DC1-A151158E0E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03897C-39FC-408E-8AA8-D99206A9B1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83266C-6565-49D0-96E7-E26354849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0960F-5AAB-439D-9DC3-EBBC7C1CA075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061314-2D01-4C79-90AC-657B24B6F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A7772-7AC2-42A8-834D-4BD519E65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4EC6-CE82-43A4-B389-6E2434BE1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06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74504-1DEA-4821-8DA2-62C6D4397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32DCB6-F688-4A81-8730-711D93DB45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B27918-E3CA-4A1B-AB4B-EBEA214C72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B7D26B-DDB6-483A-9F26-00B8D07026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ADE9E5-F165-4642-BE27-5AFEB6DDC3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224C97-12F2-4A87-A01B-E76FF365A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0960F-5AAB-439D-9DC3-EBBC7C1CA075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49AFB6-B73F-4F67-89FB-02E1B2463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6534C9-89D5-4D30-A574-FB46296DC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4EC6-CE82-43A4-B389-6E2434BE1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19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46CC7-55F3-48D0-A2D4-401FB8152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9F48FB-52B9-41F1-8445-BE832BAF4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0960F-5AAB-439D-9DC3-EBBC7C1CA075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96834A-E216-463E-B54F-172CBEE5C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72D586-BF33-4967-8865-36690460B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4EC6-CE82-43A4-B389-6E2434BE1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486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ECAEAC-D73B-4D89-AEE2-F0337F403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0960F-5AAB-439D-9DC3-EBBC7C1CA075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34B05-9EF3-4BA1-BEE7-16556AB0A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1D61A1-59CF-4F7C-BE35-DDD818181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4EC6-CE82-43A4-B389-6E2434BE1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09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9234D-415E-4090-AF3E-BB9486AD1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8F4D7-7CC1-4790-9CCC-631E4DDF6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D76745-6EEC-46F1-8C06-788370A867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3799D9-36DF-4BA8-86FD-AEA4FD1AE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0960F-5AAB-439D-9DC3-EBBC7C1CA075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0C8F04-7D0C-4248-8B73-1B4D0B833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A7D222-66F7-4C20-8A2F-3DC2883BD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4EC6-CE82-43A4-B389-6E2434BE1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505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E5529-649A-4774-8757-D51C05DAF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9A58D8-8D0B-4E82-B866-D1FCF4F58C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E2A09-0E7D-4325-A804-A964061A33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54554F-3E87-4FF8-9CE2-E3E5E03F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0960F-5AAB-439D-9DC3-EBBC7C1CA075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38362F-B14B-4D8D-8C0A-773F69A22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DD737B-95B9-4870-9266-A18429B38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4EC6-CE82-43A4-B389-6E2434BE1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131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DF0C36-6967-4C74-AE8E-8E5700975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31973-36DA-44B8-96B6-7EED74D85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C4B3-880F-4FDA-9E2B-25328CFE29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0960F-5AAB-439D-9DC3-EBBC7C1CA075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02519-C7FC-427A-AF5E-A500F95C82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864DE-11A4-4F8E-97A3-2149A0A3A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64EC6-CE82-43A4-B389-6E2434BE1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55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llustration of buttress dam">
            <a:extLst>
              <a:ext uri="{FF2B5EF4-FFF2-40B4-BE49-F238E27FC236}">
                <a16:creationId xmlns:a16="http://schemas.microsoft.com/office/drawing/2014/main" id="{ABFB5E75-FF86-4DFC-BDDF-1DA27CFE7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50" y="1790700"/>
            <a:ext cx="58293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298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ylinder 21">
            <a:extLst>
              <a:ext uri="{FF2B5EF4-FFF2-40B4-BE49-F238E27FC236}">
                <a16:creationId xmlns:a16="http://schemas.microsoft.com/office/drawing/2014/main" id="{4A25C200-61A7-4261-86B2-80467FF5FCE4}"/>
              </a:ext>
            </a:extLst>
          </p:cNvPr>
          <p:cNvSpPr/>
          <p:nvPr/>
        </p:nvSpPr>
        <p:spPr>
          <a:xfrm>
            <a:off x="6002854" y="4080044"/>
            <a:ext cx="159608" cy="820569"/>
          </a:xfrm>
          <a:prstGeom prst="can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3A310EF3-21A3-4443-895B-EB258494BFBE}"/>
              </a:ext>
            </a:extLst>
          </p:cNvPr>
          <p:cNvSpPr/>
          <p:nvPr/>
        </p:nvSpPr>
        <p:spPr>
          <a:xfrm>
            <a:off x="2036229" y="2561615"/>
            <a:ext cx="7752672" cy="1953930"/>
          </a:xfrm>
          <a:prstGeom prst="arc">
            <a:avLst>
              <a:gd name="adj1" fmla="val 21597132"/>
              <a:gd name="adj2" fmla="val 10803043"/>
            </a:avLst>
          </a:prstGeom>
          <a:solidFill>
            <a:schemeClr val="bg2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D49F6E-6E9A-473B-BB69-7DC0ECCFBFE8}"/>
              </a:ext>
            </a:extLst>
          </p:cNvPr>
          <p:cNvSpPr/>
          <p:nvPr/>
        </p:nvSpPr>
        <p:spPr>
          <a:xfrm>
            <a:off x="2021413" y="3043810"/>
            <a:ext cx="7752671" cy="50323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B336BF7E-E217-4FD9-AFB0-5749DC067E52}"/>
              </a:ext>
            </a:extLst>
          </p:cNvPr>
          <p:cNvSpPr/>
          <p:nvPr/>
        </p:nvSpPr>
        <p:spPr>
          <a:xfrm>
            <a:off x="2034111" y="1899207"/>
            <a:ext cx="7752672" cy="1953930"/>
          </a:xfrm>
          <a:prstGeom prst="arc">
            <a:avLst>
              <a:gd name="adj1" fmla="val 16200000"/>
              <a:gd name="adj2" fmla="val 16193107"/>
            </a:avLst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B2C80E-37BF-4A85-B8E6-ACD69940E445}"/>
              </a:ext>
            </a:extLst>
          </p:cNvPr>
          <p:cNvCxnSpPr>
            <a:cxnSpLocks/>
          </p:cNvCxnSpPr>
          <p:nvPr/>
        </p:nvCxnSpPr>
        <p:spPr>
          <a:xfrm flipH="1">
            <a:off x="9791014" y="2876172"/>
            <a:ext cx="2" cy="6630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68AE44-4151-4A33-8E7E-D9CDC977B36A}"/>
              </a:ext>
            </a:extLst>
          </p:cNvPr>
          <p:cNvCxnSpPr>
            <a:cxnSpLocks/>
          </p:cNvCxnSpPr>
          <p:nvPr/>
        </p:nvCxnSpPr>
        <p:spPr>
          <a:xfrm>
            <a:off x="2034111" y="2904527"/>
            <a:ext cx="0" cy="6425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1AD10B61-CCA9-4FE8-9785-C6CFFCE69AE7}"/>
              </a:ext>
            </a:extLst>
          </p:cNvPr>
          <p:cNvSpPr/>
          <p:nvPr/>
        </p:nvSpPr>
        <p:spPr>
          <a:xfrm flipV="1">
            <a:off x="6027420" y="2807592"/>
            <a:ext cx="137160" cy="1371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C27712C-0B5C-4576-8FA4-F757F3C0ED69}"/>
              </a:ext>
            </a:extLst>
          </p:cNvPr>
          <p:cNvCxnSpPr/>
          <p:nvPr/>
        </p:nvCxnSpPr>
        <p:spPr>
          <a:xfrm>
            <a:off x="6164580" y="2876172"/>
            <a:ext cx="1480820" cy="32422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1259389-1776-4F4D-8833-6CA5F70BFD5E}"/>
              </a:ext>
            </a:extLst>
          </p:cNvPr>
          <p:cNvSpPr/>
          <p:nvPr/>
        </p:nvSpPr>
        <p:spPr>
          <a:xfrm rot="720000">
            <a:off x="7483595" y="2981523"/>
            <a:ext cx="186452" cy="18645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9ABFC19-CFD1-4013-BBD7-2D460193DB16}"/>
              </a:ext>
            </a:extLst>
          </p:cNvPr>
          <p:cNvCxnSpPr>
            <a:cxnSpLocks/>
          </p:cNvCxnSpPr>
          <p:nvPr/>
        </p:nvCxnSpPr>
        <p:spPr>
          <a:xfrm flipV="1">
            <a:off x="7645400" y="2442883"/>
            <a:ext cx="1168400" cy="75049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c 34">
            <a:extLst>
              <a:ext uri="{FF2B5EF4-FFF2-40B4-BE49-F238E27FC236}">
                <a16:creationId xmlns:a16="http://schemas.microsoft.com/office/drawing/2014/main" id="{1F4D587A-CA82-4F1D-AF82-8F53502BAF78}"/>
              </a:ext>
            </a:extLst>
          </p:cNvPr>
          <p:cNvSpPr/>
          <p:nvPr/>
        </p:nvSpPr>
        <p:spPr>
          <a:xfrm>
            <a:off x="7315200" y="2537046"/>
            <a:ext cx="914400" cy="914400"/>
          </a:xfrm>
          <a:prstGeom prst="arc">
            <a:avLst>
              <a:gd name="adj1" fmla="val 16200000"/>
              <a:gd name="adj2" fmla="val 2049390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67DCF09-A72B-4FB0-9B9F-49AEE30E9042}"/>
              </a:ext>
            </a:extLst>
          </p:cNvPr>
          <p:cNvCxnSpPr>
            <a:cxnSpLocks/>
          </p:cNvCxnSpPr>
          <p:nvPr/>
        </p:nvCxnSpPr>
        <p:spPr>
          <a:xfrm flipV="1">
            <a:off x="7645400" y="602565"/>
            <a:ext cx="505301" cy="25781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1091EBC-C678-41BC-B960-18551B095965}"/>
                  </a:ext>
                </a:extLst>
              </p:cNvPr>
              <p:cNvSpPr txBox="1"/>
              <p:nvPr/>
            </p:nvSpPr>
            <p:spPr>
              <a:xfrm>
                <a:off x="7415133" y="408580"/>
                <a:ext cx="606255" cy="7480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</m:acc>
                    </m:oMath>
                  </m:oMathPara>
                </a14:m>
                <a:endParaRPr lang="en-US" sz="3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1091EBC-C678-41BC-B960-18551B095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5133" y="408580"/>
                <a:ext cx="606255" cy="7480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0794D2E-AED4-4A89-8D65-54C6FBD40048}"/>
                  </a:ext>
                </a:extLst>
              </p:cNvPr>
              <p:cNvSpPr txBox="1"/>
              <p:nvPr/>
            </p:nvSpPr>
            <p:spPr>
              <a:xfrm>
                <a:off x="5323786" y="264011"/>
                <a:ext cx="585417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</m:oMath>
                  </m:oMathPara>
                </a14:m>
                <a:endParaRPr lang="en-US" sz="3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0794D2E-AED4-4A89-8D65-54C6FBD40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786" y="264011"/>
                <a:ext cx="585417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33AF6A3-0C99-46EE-8E37-F9FC5EE37696}"/>
                  </a:ext>
                </a:extLst>
              </p:cNvPr>
              <p:cNvSpPr txBox="1"/>
              <p:nvPr/>
            </p:nvSpPr>
            <p:spPr>
              <a:xfrm>
                <a:off x="7761779" y="2044963"/>
                <a:ext cx="1071897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60</m:t>
                          </m:r>
                        </m:e>
                        <m:sup>
                          <m:r>
                            <a:rPr lang="en-US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sz="3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33AF6A3-0C99-46EE-8E37-F9FC5EE37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779" y="2044963"/>
                <a:ext cx="1071897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749E232-276D-4145-A795-16880AE4EB02}"/>
                  </a:ext>
                </a:extLst>
              </p:cNvPr>
              <p:cNvSpPr txBox="1"/>
              <p:nvPr/>
            </p:nvSpPr>
            <p:spPr>
              <a:xfrm>
                <a:off x="6443027" y="2964177"/>
                <a:ext cx="556563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en-US" sz="3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749E232-276D-4145-A795-16880AE4E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027" y="2964177"/>
                <a:ext cx="556563" cy="6771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ylinder 4">
            <a:extLst>
              <a:ext uri="{FF2B5EF4-FFF2-40B4-BE49-F238E27FC236}">
                <a16:creationId xmlns:a16="http://schemas.microsoft.com/office/drawing/2014/main" id="{E1659F82-A83B-4741-9EE4-2C1D0B6BD6FE}"/>
              </a:ext>
            </a:extLst>
          </p:cNvPr>
          <p:cNvSpPr/>
          <p:nvPr/>
        </p:nvSpPr>
        <p:spPr>
          <a:xfrm>
            <a:off x="6002854" y="489482"/>
            <a:ext cx="159608" cy="2445959"/>
          </a:xfrm>
          <a:prstGeom prst="can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4E6E0D-28C6-457E-9574-67117A8480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5077" y="1106222"/>
            <a:ext cx="7821846" cy="464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19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83FA17E-69F0-4AA9-8B98-12DC392F02C8}"/>
              </a:ext>
            </a:extLst>
          </p:cNvPr>
          <p:cNvSpPr/>
          <p:nvPr/>
        </p:nvSpPr>
        <p:spPr>
          <a:xfrm>
            <a:off x="4149742" y="4725086"/>
            <a:ext cx="1411902" cy="977900"/>
          </a:xfrm>
          <a:custGeom>
            <a:avLst/>
            <a:gdLst>
              <a:gd name="connsiteX0" fmla="*/ 78402 w 1411902"/>
              <a:gd name="connsiteY0" fmla="*/ 0 h 977900"/>
              <a:gd name="connsiteX1" fmla="*/ 2202 w 1411902"/>
              <a:gd name="connsiteY1" fmla="*/ 165100 h 977900"/>
              <a:gd name="connsiteX2" fmla="*/ 154602 w 1411902"/>
              <a:gd name="connsiteY2" fmla="*/ 457200 h 977900"/>
              <a:gd name="connsiteX3" fmla="*/ 434002 w 1411902"/>
              <a:gd name="connsiteY3" fmla="*/ 673100 h 977900"/>
              <a:gd name="connsiteX4" fmla="*/ 1411902 w 1411902"/>
              <a:gd name="connsiteY4" fmla="*/ 977900 h 97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1902" h="977900">
                <a:moveTo>
                  <a:pt x="78402" y="0"/>
                </a:moveTo>
                <a:cubicBezTo>
                  <a:pt x="33952" y="44450"/>
                  <a:pt x="-10498" y="88900"/>
                  <a:pt x="2202" y="165100"/>
                </a:cubicBezTo>
                <a:cubicBezTo>
                  <a:pt x="14902" y="241300"/>
                  <a:pt x="82635" y="372533"/>
                  <a:pt x="154602" y="457200"/>
                </a:cubicBezTo>
                <a:cubicBezTo>
                  <a:pt x="226569" y="541867"/>
                  <a:pt x="224452" y="586317"/>
                  <a:pt x="434002" y="673100"/>
                </a:cubicBezTo>
                <a:cubicBezTo>
                  <a:pt x="643552" y="759883"/>
                  <a:pt x="1027727" y="868891"/>
                  <a:pt x="1411902" y="97790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1A49ACC-8ABC-4DDC-B31D-3AB24B38E30B}"/>
              </a:ext>
            </a:extLst>
          </p:cNvPr>
          <p:cNvSpPr/>
          <p:nvPr/>
        </p:nvSpPr>
        <p:spPr>
          <a:xfrm>
            <a:off x="4060215" y="3670300"/>
            <a:ext cx="1529179" cy="1761491"/>
          </a:xfrm>
          <a:custGeom>
            <a:avLst/>
            <a:gdLst>
              <a:gd name="connsiteX0" fmla="*/ 156185 w 1529179"/>
              <a:gd name="connsiteY0" fmla="*/ 0 h 1761491"/>
              <a:gd name="connsiteX1" fmla="*/ 3785 w 1529179"/>
              <a:gd name="connsiteY1" fmla="*/ 139700 h 1761491"/>
              <a:gd name="connsiteX2" fmla="*/ 105385 w 1529179"/>
              <a:gd name="connsiteY2" fmla="*/ 393700 h 1761491"/>
              <a:gd name="connsiteX3" fmla="*/ 689585 w 1529179"/>
              <a:gd name="connsiteY3" fmla="*/ 787400 h 1761491"/>
              <a:gd name="connsiteX4" fmla="*/ 1451585 w 1529179"/>
              <a:gd name="connsiteY4" fmla="*/ 1663700 h 1761491"/>
              <a:gd name="connsiteX5" fmla="*/ 1464285 w 1529179"/>
              <a:gd name="connsiteY5" fmla="*/ 1701800 h 1761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9179" h="1761491">
                <a:moveTo>
                  <a:pt x="156185" y="0"/>
                </a:moveTo>
                <a:cubicBezTo>
                  <a:pt x="84218" y="37041"/>
                  <a:pt x="12252" y="74083"/>
                  <a:pt x="3785" y="139700"/>
                </a:cubicBezTo>
                <a:cubicBezTo>
                  <a:pt x="-4682" y="205317"/>
                  <a:pt x="-8915" y="285750"/>
                  <a:pt x="105385" y="393700"/>
                </a:cubicBezTo>
                <a:cubicBezTo>
                  <a:pt x="219685" y="501650"/>
                  <a:pt x="465218" y="575733"/>
                  <a:pt x="689585" y="787400"/>
                </a:cubicBezTo>
                <a:cubicBezTo>
                  <a:pt x="913952" y="999067"/>
                  <a:pt x="1451585" y="1663700"/>
                  <a:pt x="1451585" y="1663700"/>
                </a:cubicBezTo>
                <a:cubicBezTo>
                  <a:pt x="1580702" y="1816100"/>
                  <a:pt x="1522493" y="1758950"/>
                  <a:pt x="1464285" y="170180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81BD69B-7AA4-4806-A9AB-C3BCA503F0EC}"/>
              </a:ext>
            </a:extLst>
          </p:cNvPr>
          <p:cNvGrpSpPr/>
          <p:nvPr/>
        </p:nvGrpSpPr>
        <p:grpSpPr>
          <a:xfrm>
            <a:off x="3904218" y="1442814"/>
            <a:ext cx="1317131" cy="4577402"/>
            <a:chOff x="3904218" y="1442814"/>
            <a:chExt cx="1317131" cy="4577402"/>
          </a:xfrm>
        </p:grpSpPr>
        <p:sp>
          <p:nvSpPr>
            <p:cNvPr id="2" name="Trapezoid 1">
              <a:extLst>
                <a:ext uri="{FF2B5EF4-FFF2-40B4-BE49-F238E27FC236}">
                  <a16:creationId xmlns:a16="http://schemas.microsoft.com/office/drawing/2014/main" id="{D433A635-DCFD-4D23-B538-6996217A0457}"/>
                </a:ext>
              </a:extLst>
            </p:cNvPr>
            <p:cNvSpPr/>
            <p:nvPr/>
          </p:nvSpPr>
          <p:spPr>
            <a:xfrm>
              <a:off x="3904218" y="5533693"/>
              <a:ext cx="1317131" cy="486523"/>
            </a:xfrm>
            <a:prstGeom prst="trapezoid">
              <a:avLst>
                <a:gd name="adj" fmla="val 86957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ylinder 2">
              <a:extLst>
                <a:ext uri="{FF2B5EF4-FFF2-40B4-BE49-F238E27FC236}">
                  <a16:creationId xmlns:a16="http://schemas.microsoft.com/office/drawing/2014/main" id="{33118DC5-3101-4919-8060-CDCF7CDD0011}"/>
                </a:ext>
              </a:extLst>
            </p:cNvPr>
            <p:cNvSpPr/>
            <p:nvPr/>
          </p:nvSpPr>
          <p:spPr>
            <a:xfrm>
              <a:off x="4314853" y="1442814"/>
              <a:ext cx="495862" cy="4161678"/>
            </a:xfrm>
            <a:prstGeom prst="can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ylinder 20">
              <a:extLst>
                <a:ext uri="{FF2B5EF4-FFF2-40B4-BE49-F238E27FC236}">
                  <a16:creationId xmlns:a16="http://schemas.microsoft.com/office/drawing/2014/main" id="{6D68466E-ABA7-41CA-A53A-FE811EDE695D}"/>
                </a:ext>
              </a:extLst>
            </p:cNvPr>
            <p:cNvSpPr/>
            <p:nvPr/>
          </p:nvSpPr>
          <p:spPr>
            <a:xfrm>
              <a:off x="4325040" y="1871253"/>
              <a:ext cx="475488" cy="3733241"/>
            </a:xfrm>
            <a:prstGeom prst="can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A63FA26-F395-4C02-BDD9-C7B8BC272999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3054897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914BDFF-0FEE-4D29-A408-0DA12321B98B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3186413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534213E-FD12-4A5D-B7E2-F5ABCD7D8309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3317929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25F1A2F-32F7-493A-AF3E-0F47595C10FC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3449445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BE22D13-D4F3-48DF-A25E-D08F36A0FE34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3580961"/>
              <a:ext cx="33866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BB42A72-649B-4454-9013-C3A48FB8C54E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3712477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DF8928E-FA57-44D2-88CF-9100F2835EFA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3843993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861ADC4-8D5C-45F3-8B8A-8DC9CCE1C9B1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3975509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C8B5E37-C259-41EC-9B33-DF670C268F91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4107025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606EB9D-6242-4294-AFF8-B63706B1E7DD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4238541"/>
              <a:ext cx="33866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5226CBC-7324-4A04-B81D-DB5319E50F7F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4370057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CB836D6-AD05-423A-BD4E-63C53F6B4805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4501573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F131739-9EB7-42FB-97D1-F0D0BEE42BE3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4633089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3922478-A345-40C6-BC52-D76A296DD3DD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4764605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72609A6-B7DA-45EB-A654-A668E93CF0AF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4896121"/>
              <a:ext cx="33866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B0E9A74-B46A-4ADE-95A0-A893F691D581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5027637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986FC40-FBCB-45B0-A702-9F961302654C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5159153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91CDCF4-CA5C-4469-9B8A-813122B9CE1B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5290669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DEF3060-AF75-4A24-9B2A-660F140053F8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5422185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350AA3C-21DC-4858-BFE7-2AAD3FDBA382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5553688"/>
              <a:ext cx="33866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248CE5D-6CF7-48D9-B984-714734D97290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1633622"/>
              <a:ext cx="33866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5E4E941-0847-4E70-A265-8D1FE95746FF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1739737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3E5C1C0-5CC8-434D-A6E6-A48E6021C083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1871253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A3EEDFD-EB92-4C4E-BF66-E77C6123C8FB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2002769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75124AD-26FD-448B-B2BB-25F139477724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2134285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43B90D2-E35E-4E4F-865C-326A33B64D43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2265801"/>
              <a:ext cx="33866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68E54F6-5C53-4FA9-91BA-B644E5B51E75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2397317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0027D26-CB33-47DC-87E6-48616AE0439C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2528833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BE481C9-04B0-464D-B593-6DD125D7E697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2660349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BB359DC-5E42-467F-ABEE-6EBB8630ED33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2791865"/>
              <a:ext cx="1862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10A4F2C-2332-402D-8508-86EF84E27FF2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53" y="2923381"/>
              <a:ext cx="33866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008FBFB-BD4A-439F-BE29-D8E06E01FC5E}"/>
                </a:ext>
              </a:extLst>
            </p:cNvPr>
            <p:cNvSpPr/>
            <p:nvPr/>
          </p:nvSpPr>
          <p:spPr>
            <a:xfrm>
              <a:off x="4467944" y="2388002"/>
              <a:ext cx="182880" cy="18288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09C4F8-6FF6-4F3D-B157-5196D5F3AA2D}"/>
              </a:ext>
            </a:extLst>
          </p:cNvPr>
          <p:cNvGrpSpPr/>
          <p:nvPr/>
        </p:nvGrpSpPr>
        <p:grpSpPr>
          <a:xfrm>
            <a:off x="5733043" y="5910175"/>
            <a:ext cx="1213560" cy="144379"/>
            <a:chOff x="6004884" y="5996172"/>
            <a:chExt cx="1213560" cy="144379"/>
          </a:xfrm>
        </p:grpSpPr>
        <p:sp>
          <p:nvSpPr>
            <p:cNvPr id="5" name="Trapezoid 4">
              <a:extLst>
                <a:ext uri="{FF2B5EF4-FFF2-40B4-BE49-F238E27FC236}">
                  <a16:creationId xmlns:a16="http://schemas.microsoft.com/office/drawing/2014/main" id="{56E52AFA-27D6-49A3-964A-0D5571D172F3}"/>
                </a:ext>
              </a:extLst>
            </p:cNvPr>
            <p:cNvSpPr/>
            <p:nvPr/>
          </p:nvSpPr>
          <p:spPr>
            <a:xfrm flipV="1">
              <a:off x="6004884" y="5996172"/>
              <a:ext cx="295275" cy="144379"/>
            </a:xfrm>
            <a:prstGeom prst="trapezoid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rapezoid 109">
              <a:extLst>
                <a:ext uri="{FF2B5EF4-FFF2-40B4-BE49-F238E27FC236}">
                  <a16:creationId xmlns:a16="http://schemas.microsoft.com/office/drawing/2014/main" id="{9C7277D1-8357-4A75-AE3D-C3B8E2D3D601}"/>
                </a:ext>
              </a:extLst>
            </p:cNvPr>
            <p:cNvSpPr/>
            <p:nvPr/>
          </p:nvSpPr>
          <p:spPr>
            <a:xfrm flipV="1">
              <a:off x="6923169" y="5996172"/>
              <a:ext cx="295275" cy="144379"/>
            </a:xfrm>
            <a:prstGeom prst="trapezoid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F5A8D66-5A27-431F-B3A6-BE925E960D24}"/>
              </a:ext>
            </a:extLst>
          </p:cNvPr>
          <p:cNvGrpSpPr/>
          <p:nvPr/>
        </p:nvGrpSpPr>
        <p:grpSpPr>
          <a:xfrm>
            <a:off x="1915160" y="1179513"/>
            <a:ext cx="2952883" cy="4874944"/>
            <a:chOff x="1915160" y="1179513"/>
            <a:chExt cx="2952883" cy="4874944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188C82C1-146C-43FF-AD81-34ECA855CBAD}"/>
                </a:ext>
              </a:extLst>
            </p:cNvPr>
            <p:cNvSpPr/>
            <p:nvPr/>
          </p:nvSpPr>
          <p:spPr>
            <a:xfrm>
              <a:off x="3393440" y="5601702"/>
              <a:ext cx="132080" cy="452755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038B6380-B57F-4FA4-94CC-706ACF0EA52D}"/>
                </a:ext>
              </a:extLst>
            </p:cNvPr>
            <p:cNvSpPr/>
            <p:nvPr/>
          </p:nvSpPr>
          <p:spPr>
            <a:xfrm>
              <a:off x="2052320" y="5601702"/>
              <a:ext cx="132080" cy="452755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A542075-A30E-4DF0-A750-E669EAFC19B6}"/>
                </a:ext>
              </a:extLst>
            </p:cNvPr>
            <p:cNvSpPr/>
            <p:nvPr/>
          </p:nvSpPr>
          <p:spPr>
            <a:xfrm>
              <a:off x="1915160" y="5683452"/>
              <a:ext cx="1747520" cy="289255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C0A855E9-C342-4721-A16D-57905ABBC2AA}"/>
                </a:ext>
              </a:extLst>
            </p:cNvPr>
            <p:cNvSpPr/>
            <p:nvPr/>
          </p:nvSpPr>
          <p:spPr>
            <a:xfrm>
              <a:off x="2694304" y="1179513"/>
              <a:ext cx="91440" cy="4503939"/>
            </a:xfrm>
            <a:prstGeom prst="can">
              <a:avLst>
                <a:gd name="adj" fmla="val 44098"/>
              </a:avLst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tint val="66000"/>
                    <a:satMod val="160000"/>
                  </a:schemeClr>
                </a:gs>
                <a:gs pos="50000">
                  <a:schemeClr val="tx1">
                    <a:lumMod val="50000"/>
                    <a:lumOff val="50000"/>
                    <a:tint val="44500"/>
                    <a:satMod val="160000"/>
                  </a:schemeClr>
                </a:gs>
                <a:gs pos="100000">
                  <a:schemeClr val="tx1">
                    <a:lumMod val="50000"/>
                    <a:lumOff val="50000"/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86C107A-3688-4812-AF4A-44DC54092773}"/>
                </a:ext>
              </a:extLst>
            </p:cNvPr>
            <p:cNvGrpSpPr/>
            <p:nvPr/>
          </p:nvGrpSpPr>
          <p:grpSpPr>
            <a:xfrm>
              <a:off x="2593726" y="3606571"/>
              <a:ext cx="1692592" cy="162983"/>
              <a:chOff x="2601822" y="3575762"/>
              <a:chExt cx="1692592" cy="162983"/>
            </a:xfrm>
          </p:grpSpPr>
          <p:sp>
            <p:nvSpPr>
              <p:cNvPr id="76" name="Cylinder 75">
                <a:extLst>
                  <a:ext uri="{FF2B5EF4-FFF2-40B4-BE49-F238E27FC236}">
                    <a16:creationId xmlns:a16="http://schemas.microsoft.com/office/drawing/2014/main" id="{1A0B8C18-4B78-4F53-BC05-14AD7F89705D}"/>
                  </a:ext>
                </a:extLst>
              </p:cNvPr>
              <p:cNvSpPr/>
              <p:nvPr/>
            </p:nvSpPr>
            <p:spPr>
              <a:xfrm rot="5400000" flipH="1">
                <a:off x="3402398" y="2810958"/>
                <a:ext cx="91440" cy="1692592"/>
              </a:xfrm>
              <a:prstGeom prst="can">
                <a:avLst>
                  <a:gd name="adj" fmla="val 14583"/>
                </a:avLst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tint val="66000"/>
                      <a:satMod val="160000"/>
                    </a:schemeClr>
                  </a:gs>
                  <a:gs pos="50000">
                    <a:schemeClr val="tx1">
                      <a:lumMod val="50000"/>
                      <a:lumOff val="50000"/>
                      <a:tint val="44500"/>
                      <a:satMod val="160000"/>
                    </a:schemeClr>
                  </a:gs>
                  <a:gs pos="100000">
                    <a:schemeClr val="tx1">
                      <a:lumMod val="50000"/>
                      <a:lumOff val="50000"/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16328B1-7D33-4C5F-B08C-F0D7B524BAAD}"/>
                  </a:ext>
                </a:extLst>
              </p:cNvPr>
              <p:cNvSpPr/>
              <p:nvPr/>
            </p:nvSpPr>
            <p:spPr>
              <a:xfrm>
                <a:off x="2669116" y="3575762"/>
                <a:ext cx="141817" cy="16298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5B30D4CB-B889-4A2E-805F-5E916F63EDA8}"/>
                </a:ext>
              </a:extLst>
            </p:cNvPr>
            <p:cNvGrpSpPr/>
            <p:nvPr/>
          </p:nvGrpSpPr>
          <p:grpSpPr>
            <a:xfrm>
              <a:off x="2593726" y="4624033"/>
              <a:ext cx="1692592" cy="162983"/>
              <a:chOff x="2601822" y="3181125"/>
              <a:chExt cx="1692592" cy="162983"/>
            </a:xfrm>
          </p:grpSpPr>
          <p:sp>
            <p:nvSpPr>
              <p:cNvPr id="83" name="Cylinder 82">
                <a:extLst>
                  <a:ext uri="{FF2B5EF4-FFF2-40B4-BE49-F238E27FC236}">
                    <a16:creationId xmlns:a16="http://schemas.microsoft.com/office/drawing/2014/main" id="{F0E84411-81F4-4C7E-AFAE-79453CD052AC}"/>
                  </a:ext>
                </a:extLst>
              </p:cNvPr>
              <p:cNvSpPr/>
              <p:nvPr/>
            </p:nvSpPr>
            <p:spPr>
              <a:xfrm rot="5400000" flipH="1">
                <a:off x="3402398" y="2416321"/>
                <a:ext cx="91440" cy="1692592"/>
              </a:xfrm>
              <a:prstGeom prst="can">
                <a:avLst>
                  <a:gd name="adj" fmla="val 14583"/>
                </a:avLst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tint val="66000"/>
                      <a:satMod val="160000"/>
                    </a:schemeClr>
                  </a:gs>
                  <a:gs pos="50000">
                    <a:schemeClr val="tx1">
                      <a:lumMod val="50000"/>
                      <a:lumOff val="50000"/>
                      <a:tint val="44500"/>
                      <a:satMod val="160000"/>
                    </a:schemeClr>
                  </a:gs>
                  <a:gs pos="100000">
                    <a:schemeClr val="tx1">
                      <a:lumMod val="50000"/>
                      <a:lumOff val="50000"/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F34C8E5A-2F43-41C6-9F5C-DA83AA8B830D}"/>
                  </a:ext>
                </a:extLst>
              </p:cNvPr>
              <p:cNvSpPr/>
              <p:nvPr/>
            </p:nvSpPr>
            <p:spPr>
              <a:xfrm>
                <a:off x="2669116" y="3181125"/>
                <a:ext cx="141817" cy="16298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180ECAF5-77F1-48BA-BE0D-0245A017E603}"/>
                </a:ext>
              </a:extLst>
            </p:cNvPr>
            <p:cNvSpPr/>
            <p:nvPr/>
          </p:nvSpPr>
          <p:spPr>
            <a:xfrm>
              <a:off x="4198084" y="4580400"/>
              <a:ext cx="669959" cy="25024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C9FDB4C8-99DA-4903-8FDF-F5722528D780}"/>
                </a:ext>
              </a:extLst>
            </p:cNvPr>
            <p:cNvSpPr/>
            <p:nvPr/>
          </p:nvSpPr>
          <p:spPr>
            <a:xfrm>
              <a:off x="4198084" y="3562938"/>
              <a:ext cx="669959" cy="25024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0E3405E9-B869-4129-A0F5-680836C4DBE2}"/>
              </a:ext>
            </a:extLst>
          </p:cNvPr>
          <p:cNvCxnSpPr>
            <a:cxnSpLocks/>
          </p:cNvCxnSpPr>
          <p:nvPr/>
        </p:nvCxnSpPr>
        <p:spPr>
          <a:xfrm>
            <a:off x="4868043" y="3689986"/>
            <a:ext cx="98552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A70C617-1882-4A5A-BCCC-FF3D55A21DFA}"/>
              </a:ext>
            </a:extLst>
          </p:cNvPr>
          <p:cNvCxnSpPr>
            <a:cxnSpLocks/>
          </p:cNvCxnSpPr>
          <p:nvPr/>
        </p:nvCxnSpPr>
        <p:spPr>
          <a:xfrm>
            <a:off x="4868043" y="4724281"/>
            <a:ext cx="98552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86D84CB-7EC4-4F9A-9807-AEC8CB02CCE5}"/>
              </a:ext>
            </a:extLst>
          </p:cNvPr>
          <p:cNvCxnSpPr>
            <a:cxnSpLocks/>
          </p:cNvCxnSpPr>
          <p:nvPr/>
        </p:nvCxnSpPr>
        <p:spPr>
          <a:xfrm>
            <a:off x="4868043" y="1633622"/>
            <a:ext cx="98552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AC8039E-AF90-40EF-9F45-2E7D05B173F4}"/>
              </a:ext>
            </a:extLst>
          </p:cNvPr>
          <p:cNvCxnSpPr>
            <a:cxnSpLocks/>
          </p:cNvCxnSpPr>
          <p:nvPr/>
        </p:nvCxnSpPr>
        <p:spPr>
          <a:xfrm>
            <a:off x="4708152" y="2479442"/>
            <a:ext cx="1145411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5EBE90FE-AB2E-45E1-A0AD-0DB873DA602A}"/>
              </a:ext>
            </a:extLst>
          </p:cNvPr>
          <p:cNvCxnSpPr>
            <a:cxnSpLocks/>
          </p:cNvCxnSpPr>
          <p:nvPr/>
        </p:nvCxnSpPr>
        <p:spPr>
          <a:xfrm>
            <a:off x="4746123" y="3186413"/>
            <a:ext cx="11074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F1E2F36C-3BE7-4744-BC7A-5864BAD90F60}"/>
              </a:ext>
            </a:extLst>
          </p:cNvPr>
          <p:cNvSpPr txBox="1"/>
          <p:nvPr/>
        </p:nvSpPr>
        <p:spPr>
          <a:xfrm>
            <a:off x="5853563" y="3437976"/>
            <a:ext cx="1963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Cổng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9B934CB-E535-43F4-AB37-277843DDF1F1}"/>
              </a:ext>
            </a:extLst>
          </p:cNvPr>
          <p:cNvSpPr txBox="1"/>
          <p:nvPr/>
        </p:nvSpPr>
        <p:spPr>
          <a:xfrm>
            <a:off x="5853563" y="4474694"/>
            <a:ext cx="1962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Cổng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4554580-6712-43C2-A1DA-EB2DAB38DD12}"/>
              </a:ext>
            </a:extLst>
          </p:cNvPr>
          <p:cNvSpPr txBox="1"/>
          <p:nvPr/>
        </p:nvSpPr>
        <p:spPr>
          <a:xfrm>
            <a:off x="5853563" y="2923381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Dầu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3337155-0730-478F-9F75-CBD1DC2DD54D}"/>
              </a:ext>
            </a:extLst>
          </p:cNvPr>
          <p:cNvSpPr txBox="1"/>
          <p:nvPr/>
        </p:nvSpPr>
        <p:spPr>
          <a:xfrm>
            <a:off x="5853563" y="2220877"/>
            <a:ext cx="893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sắt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E6C85E6-19D5-435F-A862-DC4B766FF234}"/>
              </a:ext>
            </a:extLst>
          </p:cNvPr>
          <p:cNvSpPr txBox="1"/>
          <p:nvPr/>
        </p:nvSpPr>
        <p:spPr>
          <a:xfrm>
            <a:off x="5853563" y="1442814"/>
            <a:ext cx="1893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thủy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tinh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A72C99-7968-4490-9E44-5ACC47739409}"/>
              </a:ext>
            </a:extLst>
          </p:cNvPr>
          <p:cNvSpPr/>
          <p:nvPr/>
        </p:nvSpPr>
        <p:spPr>
          <a:xfrm>
            <a:off x="5537051" y="5027637"/>
            <a:ext cx="1605544" cy="906582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1F99796-A15E-44BA-A8E7-9D27466823F6}"/>
              </a:ext>
            </a:extLst>
          </p:cNvPr>
          <p:cNvGrpSpPr/>
          <p:nvPr/>
        </p:nvGrpSpPr>
        <p:grpSpPr>
          <a:xfrm>
            <a:off x="5476451" y="5059254"/>
            <a:ext cx="863574" cy="338555"/>
            <a:chOff x="5934883" y="5384952"/>
            <a:chExt cx="583406" cy="22871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524AD4B-E091-4DF6-9D39-1B3B891F354C}"/>
                </a:ext>
              </a:extLst>
            </p:cNvPr>
            <p:cNvSpPr/>
            <p:nvPr/>
          </p:nvSpPr>
          <p:spPr>
            <a:xfrm>
              <a:off x="6024274" y="5419168"/>
              <a:ext cx="408617" cy="16028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UTM Avo" panose="020406030505060202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35D4BD-CE37-4495-8CF9-B885691D6123}"/>
                </a:ext>
              </a:extLst>
            </p:cNvPr>
            <p:cNvSpPr txBox="1"/>
            <p:nvPr/>
          </p:nvSpPr>
          <p:spPr>
            <a:xfrm>
              <a:off x="5934883" y="5384952"/>
              <a:ext cx="583406" cy="22871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0000</a:t>
              </a:r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E98F954C-05D6-4B3B-8F9E-D2D844AB8418}"/>
              </a:ext>
            </a:extLst>
          </p:cNvPr>
          <p:cNvSpPr/>
          <p:nvPr/>
        </p:nvSpPr>
        <p:spPr>
          <a:xfrm>
            <a:off x="6864678" y="5628059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26987B9-B95B-4C71-AF27-E520901A2EF1}"/>
              </a:ext>
            </a:extLst>
          </p:cNvPr>
          <p:cNvSpPr txBox="1"/>
          <p:nvPr/>
        </p:nvSpPr>
        <p:spPr>
          <a:xfrm>
            <a:off x="6473567" y="5725054"/>
            <a:ext cx="86357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Verdana" panose="020B0604030504040204" pitchFamily="34" charset="0"/>
                <a:ea typeface="Verdana" panose="020B0604030504040204" pitchFamily="34" charset="0"/>
              </a:rPr>
              <a:t>RESET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52CB8C9-9B1D-475E-AD02-B8C664579B27}"/>
              </a:ext>
            </a:extLst>
          </p:cNvPr>
          <p:cNvSpPr/>
          <p:nvPr/>
        </p:nvSpPr>
        <p:spPr>
          <a:xfrm>
            <a:off x="6273539" y="5628059"/>
            <a:ext cx="109728" cy="10972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EBC14A5-A27F-4338-BE2B-81C8A98A7098}"/>
              </a:ext>
            </a:extLst>
          </p:cNvPr>
          <p:cNvSpPr txBox="1"/>
          <p:nvPr/>
        </p:nvSpPr>
        <p:spPr>
          <a:xfrm>
            <a:off x="5965766" y="5725054"/>
            <a:ext cx="86357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Verdana" panose="020B0604030504040204" pitchFamily="34" charset="0"/>
                <a:ea typeface="Verdana" panose="020B0604030504040204" pitchFamily="34" charset="0"/>
              </a:rPr>
              <a:t>THANG ĐO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D81FC8D-140B-4868-9BD5-8A3298229B1A}"/>
              </a:ext>
            </a:extLst>
          </p:cNvPr>
          <p:cNvSpPr txBox="1"/>
          <p:nvPr/>
        </p:nvSpPr>
        <p:spPr>
          <a:xfrm>
            <a:off x="5646870" y="5575201"/>
            <a:ext cx="86357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Verdana" panose="020B0604030504040204" pitchFamily="34" charset="0"/>
                <a:ea typeface="Verdana" panose="020B0604030504040204" pitchFamily="34" charset="0"/>
              </a:rPr>
              <a:t>9,999 -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61B7625-831E-4F21-B945-D673B38B1ED5}"/>
              </a:ext>
            </a:extLst>
          </p:cNvPr>
          <p:cNvSpPr txBox="1"/>
          <p:nvPr/>
        </p:nvSpPr>
        <p:spPr>
          <a:xfrm>
            <a:off x="6142582" y="5575201"/>
            <a:ext cx="86357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Verdana" panose="020B0604030504040204" pitchFamily="34" charset="0"/>
                <a:ea typeface="Verdana" panose="020B0604030504040204" pitchFamily="34" charset="0"/>
              </a:rPr>
              <a:t>- 99,99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A3AC37E-A9E1-4B09-B792-3F2E89FD80E5}"/>
              </a:ext>
            </a:extLst>
          </p:cNvPr>
          <p:cNvSpPr/>
          <p:nvPr/>
        </p:nvSpPr>
        <p:spPr>
          <a:xfrm>
            <a:off x="6581481" y="5320398"/>
            <a:ext cx="109728" cy="109728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EF75344-136D-4CB1-90B7-C74456B1A16B}"/>
              </a:ext>
            </a:extLst>
          </p:cNvPr>
          <p:cNvCxnSpPr>
            <a:cxnSpLocks/>
          </p:cNvCxnSpPr>
          <p:nvPr/>
        </p:nvCxnSpPr>
        <p:spPr>
          <a:xfrm rot="2700000" flipH="1">
            <a:off x="6480518" y="5345062"/>
            <a:ext cx="1008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D7454E2-7544-47D9-9356-05FEB622064C}"/>
              </a:ext>
            </a:extLst>
          </p:cNvPr>
          <p:cNvCxnSpPr>
            <a:cxnSpLocks/>
          </p:cNvCxnSpPr>
          <p:nvPr/>
        </p:nvCxnSpPr>
        <p:spPr>
          <a:xfrm rot="2700000" flipH="1">
            <a:off x="6517764" y="5281729"/>
            <a:ext cx="1008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1D2EF2D-064C-49D6-8970-B654D3C0BF9F}"/>
              </a:ext>
            </a:extLst>
          </p:cNvPr>
          <p:cNvCxnSpPr>
            <a:cxnSpLocks/>
          </p:cNvCxnSpPr>
          <p:nvPr/>
        </p:nvCxnSpPr>
        <p:spPr>
          <a:xfrm rot="-2700000" flipH="1">
            <a:off x="6693529" y="5340317"/>
            <a:ext cx="1008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C210203-1E5A-4683-9ABC-66785560FD2A}"/>
              </a:ext>
            </a:extLst>
          </p:cNvPr>
          <p:cNvCxnSpPr>
            <a:cxnSpLocks/>
          </p:cNvCxnSpPr>
          <p:nvPr/>
        </p:nvCxnSpPr>
        <p:spPr>
          <a:xfrm rot="-2700000" flipH="1">
            <a:off x="6659369" y="5282095"/>
            <a:ext cx="1008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43BD1988-1A23-49A5-97B1-B9ECE20CB75D}"/>
              </a:ext>
            </a:extLst>
          </p:cNvPr>
          <p:cNvCxnSpPr>
            <a:cxnSpLocks/>
          </p:cNvCxnSpPr>
          <p:nvPr/>
        </p:nvCxnSpPr>
        <p:spPr>
          <a:xfrm rot="5400000" flipH="1">
            <a:off x="6585944" y="5254277"/>
            <a:ext cx="1008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ADB3F4-ACA3-4DB9-B423-73FFAD484456}"/>
              </a:ext>
            </a:extLst>
          </p:cNvPr>
          <p:cNvCxnSpPr/>
          <p:nvPr/>
        </p:nvCxnSpPr>
        <p:spPr>
          <a:xfrm flipH="1">
            <a:off x="6423842" y="5306991"/>
            <a:ext cx="714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5E8E29FA-108F-4407-82FF-21B6C85856B0}"/>
              </a:ext>
            </a:extLst>
          </p:cNvPr>
          <p:cNvCxnSpPr/>
          <p:nvPr/>
        </p:nvCxnSpPr>
        <p:spPr>
          <a:xfrm flipH="1">
            <a:off x="6461088" y="5246342"/>
            <a:ext cx="714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388D0AD-46CD-4D50-96F1-F90A12BDE210}"/>
              </a:ext>
            </a:extLst>
          </p:cNvPr>
          <p:cNvCxnSpPr/>
          <p:nvPr/>
        </p:nvCxnSpPr>
        <p:spPr>
          <a:xfrm flipH="1">
            <a:off x="6740549" y="5245077"/>
            <a:ext cx="714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90643F0-A5FA-42E4-8ADE-B509A24D8312}"/>
              </a:ext>
            </a:extLst>
          </p:cNvPr>
          <p:cNvCxnSpPr/>
          <p:nvPr/>
        </p:nvCxnSpPr>
        <p:spPr>
          <a:xfrm flipH="1">
            <a:off x="6776268" y="5304678"/>
            <a:ext cx="714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AA0C6112-6300-477D-B8D4-6B80D1BB6DCC}"/>
              </a:ext>
            </a:extLst>
          </p:cNvPr>
          <p:cNvSpPr txBox="1"/>
          <p:nvPr/>
        </p:nvSpPr>
        <p:spPr>
          <a:xfrm>
            <a:off x="5931508" y="5214275"/>
            <a:ext cx="86357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Verdana" panose="020B0604030504040204" pitchFamily="34" charset="0"/>
                <a:ea typeface="Verdana" panose="020B0604030504040204" pitchFamily="34" charset="0"/>
              </a:rPr>
              <a:t>A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D0EC7A3-449B-46A7-AF23-891F03EBE095}"/>
              </a:ext>
            </a:extLst>
          </p:cNvPr>
          <p:cNvSpPr txBox="1"/>
          <p:nvPr/>
        </p:nvSpPr>
        <p:spPr>
          <a:xfrm>
            <a:off x="5972529" y="5112288"/>
            <a:ext cx="86357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8D6564C-8884-46BE-BB31-E187603AAF73}"/>
              </a:ext>
            </a:extLst>
          </p:cNvPr>
          <p:cNvSpPr txBox="1"/>
          <p:nvPr/>
        </p:nvSpPr>
        <p:spPr>
          <a:xfrm>
            <a:off x="6468551" y="5214275"/>
            <a:ext cx="86357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Verdana" panose="020B0604030504040204" pitchFamily="34" charset="0"/>
                <a:ea typeface="Verdana" panose="020B0604030504040204" pitchFamily="34" charset="0"/>
              </a:rPr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45DCDB1-7BE1-4FD9-978F-B4C0EBC089E8}"/>
                  </a:ext>
                </a:extLst>
              </p:cNvPr>
              <p:cNvSpPr txBox="1"/>
              <p:nvPr/>
            </p:nvSpPr>
            <p:spPr>
              <a:xfrm>
                <a:off x="6532526" y="5112288"/>
                <a:ext cx="86357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A</a:t>
                </a:r>
                <a14:m>
                  <m:oMath xmlns:m="http://schemas.openxmlformats.org/officeDocument/2006/math">
                    <m:r>
                      <a:rPr lang="en-US" sz="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⟷</m:t>
                    </m:r>
                  </m:oMath>
                </a14:m>
                <a:r>
                  <a:rPr lang="en-US" sz="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B</a:t>
                </a: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45DCDB1-7BE1-4FD9-978F-B4C0EBC0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526" y="5112288"/>
                <a:ext cx="863574" cy="215444"/>
              </a:xfrm>
              <a:prstGeom prst="rect">
                <a:avLst/>
              </a:prstGeom>
              <a:blipFill>
                <a:blip r:embed="rId2"/>
                <a:stretch>
                  <a:fillRect b="-8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TextBox 107">
            <a:extLst>
              <a:ext uri="{FF2B5EF4-FFF2-40B4-BE49-F238E27FC236}">
                <a16:creationId xmlns:a16="http://schemas.microsoft.com/office/drawing/2014/main" id="{E972EAAA-7838-4C12-8309-D6899CAAE8C2}"/>
              </a:ext>
            </a:extLst>
          </p:cNvPr>
          <p:cNvSpPr txBox="1"/>
          <p:nvPr/>
        </p:nvSpPr>
        <p:spPr>
          <a:xfrm>
            <a:off x="6204558" y="5038578"/>
            <a:ext cx="86357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Verdana" panose="020B0604030504040204" pitchFamily="34" charset="0"/>
                <a:ea typeface="Verdana" panose="020B0604030504040204" pitchFamily="34" charset="0"/>
              </a:rPr>
              <a:t>A+B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7E7F185-EA96-445F-9EBA-8C1765C14769}"/>
              </a:ext>
            </a:extLst>
          </p:cNvPr>
          <p:cNvSpPr txBox="1"/>
          <p:nvPr/>
        </p:nvSpPr>
        <p:spPr>
          <a:xfrm>
            <a:off x="6213616" y="5412383"/>
            <a:ext cx="86357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Verdana" panose="020B0604030504040204" pitchFamily="34" charset="0"/>
                <a:ea typeface="Verdana" panose="020B0604030504040204" pitchFamily="34" charset="0"/>
              </a:rPr>
              <a:t>MODE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D78234-EEDD-4D96-91F2-34F132C40B3A}"/>
              </a:ext>
            </a:extLst>
          </p:cNvPr>
          <p:cNvSpPr txBox="1"/>
          <p:nvPr/>
        </p:nvSpPr>
        <p:spPr>
          <a:xfrm flipH="1">
            <a:off x="2202393" y="5694877"/>
            <a:ext cx="1056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LHS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C193C37-B98D-42C9-9F31-02D8CDC73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653" y="984292"/>
            <a:ext cx="5980694" cy="488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79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8295642-90FB-4CF2-85ED-43D98AC050DA}"/>
              </a:ext>
            </a:extLst>
          </p:cNvPr>
          <p:cNvCxnSpPr>
            <a:cxnSpLocks/>
          </p:cNvCxnSpPr>
          <p:nvPr/>
        </p:nvCxnSpPr>
        <p:spPr>
          <a:xfrm rot="-900000" flipH="1" flipV="1">
            <a:off x="5971710" y="1650572"/>
            <a:ext cx="1342491" cy="13424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EC66FC7-8D05-4AE4-A702-63E24AD8815C}"/>
              </a:ext>
            </a:extLst>
          </p:cNvPr>
          <p:cNvCxnSpPr>
            <a:cxnSpLocks/>
          </p:cNvCxnSpPr>
          <p:nvPr/>
        </p:nvCxnSpPr>
        <p:spPr>
          <a:xfrm>
            <a:off x="7438491" y="2829338"/>
            <a:ext cx="0" cy="474441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491ABFC-7125-4F0C-824D-C91D022ECF70}"/>
              </a:ext>
            </a:extLst>
          </p:cNvPr>
          <p:cNvSpPr/>
          <p:nvPr/>
        </p:nvSpPr>
        <p:spPr>
          <a:xfrm>
            <a:off x="5397500" y="2776651"/>
            <a:ext cx="2067560" cy="98905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31B9B8-3B55-4E6E-BD32-D33C3566ED77}"/>
              </a:ext>
            </a:extLst>
          </p:cNvPr>
          <p:cNvGrpSpPr/>
          <p:nvPr/>
        </p:nvGrpSpPr>
        <p:grpSpPr>
          <a:xfrm>
            <a:off x="1041400" y="5232400"/>
            <a:ext cx="2540000" cy="254000"/>
            <a:chOff x="1041400" y="5232400"/>
            <a:chExt cx="2540000" cy="2540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19BBB99-07E2-49D2-B6A5-26550741B62E}"/>
                </a:ext>
              </a:extLst>
            </p:cNvPr>
            <p:cNvSpPr/>
            <p:nvPr/>
          </p:nvSpPr>
          <p:spPr>
            <a:xfrm>
              <a:off x="1041400" y="5232400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4480C9AC-6CD6-451A-B1D5-9F7A79562CE3}"/>
                </a:ext>
              </a:extLst>
            </p:cNvPr>
            <p:cNvSpPr/>
            <p:nvPr/>
          </p:nvSpPr>
          <p:spPr>
            <a:xfrm>
              <a:off x="1676400" y="5232400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C5DEB173-6387-48EC-AF1B-F82D58764094}"/>
                </a:ext>
              </a:extLst>
            </p:cNvPr>
            <p:cNvSpPr/>
            <p:nvPr/>
          </p:nvSpPr>
          <p:spPr>
            <a:xfrm>
              <a:off x="2311400" y="5232400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078C5577-9E2F-4A40-8D4D-A76C871664C8}"/>
                </a:ext>
              </a:extLst>
            </p:cNvPr>
            <p:cNvSpPr/>
            <p:nvPr/>
          </p:nvSpPr>
          <p:spPr>
            <a:xfrm>
              <a:off x="2946400" y="5232400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F698981-3C5B-4152-A08A-3E7E96EC855B}"/>
              </a:ext>
            </a:extLst>
          </p:cNvPr>
          <p:cNvGrpSpPr/>
          <p:nvPr/>
        </p:nvGrpSpPr>
        <p:grpSpPr>
          <a:xfrm>
            <a:off x="1358900" y="4967999"/>
            <a:ext cx="2540000" cy="258762"/>
            <a:chOff x="1358900" y="4964113"/>
            <a:chExt cx="2540000" cy="258762"/>
          </a:xfrm>
        </p:grpSpPr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0632C973-868B-44D8-9473-86EEF76CADC6}"/>
                </a:ext>
              </a:extLst>
            </p:cNvPr>
            <p:cNvSpPr/>
            <p:nvPr/>
          </p:nvSpPr>
          <p:spPr>
            <a:xfrm>
              <a:off x="1358900" y="4968875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62FE9074-8BA7-46F0-BCF7-758F3DEDDE54}"/>
                </a:ext>
              </a:extLst>
            </p:cNvPr>
            <p:cNvSpPr/>
            <p:nvPr/>
          </p:nvSpPr>
          <p:spPr>
            <a:xfrm>
              <a:off x="1993900" y="4968875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BFE402C5-1E5E-4646-BCF7-623AF9A0C218}"/>
                </a:ext>
              </a:extLst>
            </p:cNvPr>
            <p:cNvSpPr/>
            <p:nvPr/>
          </p:nvSpPr>
          <p:spPr>
            <a:xfrm>
              <a:off x="2628900" y="4964113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E2547894-73E4-47C3-BC6F-5B3B971CD824}"/>
                </a:ext>
              </a:extLst>
            </p:cNvPr>
            <p:cNvSpPr/>
            <p:nvPr/>
          </p:nvSpPr>
          <p:spPr>
            <a:xfrm>
              <a:off x="3263900" y="4964113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6B66DF2-B0D7-44AB-8E0C-7784778AB887}"/>
              </a:ext>
            </a:extLst>
          </p:cNvPr>
          <p:cNvGrpSpPr/>
          <p:nvPr/>
        </p:nvGrpSpPr>
        <p:grpSpPr>
          <a:xfrm>
            <a:off x="1041400" y="4708356"/>
            <a:ext cx="2540000" cy="254000"/>
            <a:chOff x="1041400" y="4695826"/>
            <a:chExt cx="2540000" cy="254000"/>
          </a:xfrm>
        </p:grpSpPr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67E36076-F82E-4429-829B-A7C39E9C1EC4}"/>
                </a:ext>
              </a:extLst>
            </p:cNvPr>
            <p:cNvSpPr/>
            <p:nvPr/>
          </p:nvSpPr>
          <p:spPr>
            <a:xfrm>
              <a:off x="1041400" y="4695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54A99A6B-689D-4BEF-A302-BB7ED4746B96}"/>
                </a:ext>
              </a:extLst>
            </p:cNvPr>
            <p:cNvSpPr/>
            <p:nvPr/>
          </p:nvSpPr>
          <p:spPr>
            <a:xfrm>
              <a:off x="1676400" y="4695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924BF775-9752-448E-A309-CB1260753725}"/>
                </a:ext>
              </a:extLst>
            </p:cNvPr>
            <p:cNvSpPr/>
            <p:nvPr/>
          </p:nvSpPr>
          <p:spPr>
            <a:xfrm>
              <a:off x="2311400" y="4695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A8FEEB9E-E54B-4B82-B03C-CDA3E304CD9A}"/>
                </a:ext>
              </a:extLst>
            </p:cNvPr>
            <p:cNvSpPr/>
            <p:nvPr/>
          </p:nvSpPr>
          <p:spPr>
            <a:xfrm>
              <a:off x="2946400" y="4695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C17C2ED-105E-4D7C-A366-7F0CFA3972A8}"/>
              </a:ext>
            </a:extLst>
          </p:cNvPr>
          <p:cNvGrpSpPr/>
          <p:nvPr/>
        </p:nvGrpSpPr>
        <p:grpSpPr>
          <a:xfrm>
            <a:off x="1358900" y="4448713"/>
            <a:ext cx="2540000" cy="254000"/>
            <a:chOff x="1358900" y="4441826"/>
            <a:chExt cx="2540000" cy="254000"/>
          </a:xfrm>
        </p:grpSpPr>
        <p:sp>
          <p:nvSpPr>
            <p:cNvPr id="125" name="Rectangle: Rounded Corners 124">
              <a:extLst>
                <a:ext uri="{FF2B5EF4-FFF2-40B4-BE49-F238E27FC236}">
                  <a16:creationId xmlns:a16="http://schemas.microsoft.com/office/drawing/2014/main" id="{EA8EDCA6-4166-42F8-8F9B-020CCB13471D}"/>
                </a:ext>
              </a:extLst>
            </p:cNvPr>
            <p:cNvSpPr/>
            <p:nvPr/>
          </p:nvSpPr>
          <p:spPr>
            <a:xfrm>
              <a:off x="1358900" y="4441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: Rounded Corners 125">
              <a:extLst>
                <a:ext uri="{FF2B5EF4-FFF2-40B4-BE49-F238E27FC236}">
                  <a16:creationId xmlns:a16="http://schemas.microsoft.com/office/drawing/2014/main" id="{5FDB05D0-DA53-4C83-8B7C-408D676D8FA1}"/>
                </a:ext>
              </a:extLst>
            </p:cNvPr>
            <p:cNvSpPr/>
            <p:nvPr/>
          </p:nvSpPr>
          <p:spPr>
            <a:xfrm>
              <a:off x="1993900" y="4441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9DB0A2F1-A754-4175-A2CA-3383C4967899}"/>
                </a:ext>
              </a:extLst>
            </p:cNvPr>
            <p:cNvSpPr/>
            <p:nvPr/>
          </p:nvSpPr>
          <p:spPr>
            <a:xfrm>
              <a:off x="2628900" y="4441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531F5939-9959-4FB7-9CCD-3D3EED7BFD60}"/>
                </a:ext>
              </a:extLst>
            </p:cNvPr>
            <p:cNvSpPr/>
            <p:nvPr/>
          </p:nvSpPr>
          <p:spPr>
            <a:xfrm>
              <a:off x="3263900" y="4441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96700953-F09E-43F6-8074-3DB9B139CA91}"/>
              </a:ext>
            </a:extLst>
          </p:cNvPr>
          <p:cNvGrpSpPr/>
          <p:nvPr/>
        </p:nvGrpSpPr>
        <p:grpSpPr>
          <a:xfrm>
            <a:off x="1041400" y="4189070"/>
            <a:ext cx="2540000" cy="254000"/>
            <a:chOff x="1041400" y="5232400"/>
            <a:chExt cx="2540000" cy="254000"/>
          </a:xfrm>
        </p:grpSpPr>
        <p:sp>
          <p:nvSpPr>
            <p:cNvPr id="155" name="Rectangle: Rounded Corners 154">
              <a:extLst>
                <a:ext uri="{FF2B5EF4-FFF2-40B4-BE49-F238E27FC236}">
                  <a16:creationId xmlns:a16="http://schemas.microsoft.com/office/drawing/2014/main" id="{27CDC0D2-64BD-4039-BBC6-59178FA8A986}"/>
                </a:ext>
              </a:extLst>
            </p:cNvPr>
            <p:cNvSpPr/>
            <p:nvPr/>
          </p:nvSpPr>
          <p:spPr>
            <a:xfrm>
              <a:off x="1041400" y="5232400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: Rounded Corners 155">
              <a:extLst>
                <a:ext uri="{FF2B5EF4-FFF2-40B4-BE49-F238E27FC236}">
                  <a16:creationId xmlns:a16="http://schemas.microsoft.com/office/drawing/2014/main" id="{D0E56883-5D00-4171-9EE2-E7221DAB6DEC}"/>
                </a:ext>
              </a:extLst>
            </p:cNvPr>
            <p:cNvSpPr/>
            <p:nvPr/>
          </p:nvSpPr>
          <p:spPr>
            <a:xfrm>
              <a:off x="1676400" y="5232400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: Rounded Corners 156">
              <a:extLst>
                <a:ext uri="{FF2B5EF4-FFF2-40B4-BE49-F238E27FC236}">
                  <a16:creationId xmlns:a16="http://schemas.microsoft.com/office/drawing/2014/main" id="{1E077A67-1AC6-4B82-95FC-E43FD8C9DF98}"/>
                </a:ext>
              </a:extLst>
            </p:cNvPr>
            <p:cNvSpPr/>
            <p:nvPr/>
          </p:nvSpPr>
          <p:spPr>
            <a:xfrm>
              <a:off x="2311400" y="5232400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: Rounded Corners 157">
              <a:extLst>
                <a:ext uri="{FF2B5EF4-FFF2-40B4-BE49-F238E27FC236}">
                  <a16:creationId xmlns:a16="http://schemas.microsoft.com/office/drawing/2014/main" id="{E38542B7-7EBB-4B09-A1F6-A6C7E9F6583F}"/>
                </a:ext>
              </a:extLst>
            </p:cNvPr>
            <p:cNvSpPr/>
            <p:nvPr/>
          </p:nvSpPr>
          <p:spPr>
            <a:xfrm>
              <a:off x="2946400" y="5232400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141771B-C888-46DD-94CC-D4D1684FB330}"/>
              </a:ext>
            </a:extLst>
          </p:cNvPr>
          <p:cNvGrpSpPr/>
          <p:nvPr/>
        </p:nvGrpSpPr>
        <p:grpSpPr>
          <a:xfrm>
            <a:off x="1358900" y="3924665"/>
            <a:ext cx="2540000" cy="258762"/>
            <a:chOff x="1358900" y="4964113"/>
            <a:chExt cx="2540000" cy="258762"/>
          </a:xfrm>
        </p:grpSpPr>
        <p:sp>
          <p:nvSpPr>
            <p:cNvPr id="160" name="Rectangle: Rounded Corners 159">
              <a:extLst>
                <a:ext uri="{FF2B5EF4-FFF2-40B4-BE49-F238E27FC236}">
                  <a16:creationId xmlns:a16="http://schemas.microsoft.com/office/drawing/2014/main" id="{961AA67E-7981-4EAE-B44A-2349BB2311F7}"/>
                </a:ext>
              </a:extLst>
            </p:cNvPr>
            <p:cNvSpPr/>
            <p:nvPr/>
          </p:nvSpPr>
          <p:spPr>
            <a:xfrm>
              <a:off x="1358900" y="4968875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: Rounded Corners 160">
              <a:extLst>
                <a:ext uri="{FF2B5EF4-FFF2-40B4-BE49-F238E27FC236}">
                  <a16:creationId xmlns:a16="http://schemas.microsoft.com/office/drawing/2014/main" id="{C72E67B9-9048-48E9-8C25-F0D6C6A12990}"/>
                </a:ext>
              </a:extLst>
            </p:cNvPr>
            <p:cNvSpPr/>
            <p:nvPr/>
          </p:nvSpPr>
          <p:spPr>
            <a:xfrm>
              <a:off x="1993900" y="4968875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: Rounded Corners 161">
              <a:extLst>
                <a:ext uri="{FF2B5EF4-FFF2-40B4-BE49-F238E27FC236}">
                  <a16:creationId xmlns:a16="http://schemas.microsoft.com/office/drawing/2014/main" id="{F4581365-A2B9-4A4D-809D-EE6AEEC4D27F}"/>
                </a:ext>
              </a:extLst>
            </p:cNvPr>
            <p:cNvSpPr/>
            <p:nvPr/>
          </p:nvSpPr>
          <p:spPr>
            <a:xfrm>
              <a:off x="2628900" y="4964113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: Rounded Corners 162">
              <a:extLst>
                <a:ext uri="{FF2B5EF4-FFF2-40B4-BE49-F238E27FC236}">
                  <a16:creationId xmlns:a16="http://schemas.microsoft.com/office/drawing/2014/main" id="{40EFBB65-463F-49AD-A1D8-BC31749FD619}"/>
                </a:ext>
              </a:extLst>
            </p:cNvPr>
            <p:cNvSpPr/>
            <p:nvPr/>
          </p:nvSpPr>
          <p:spPr>
            <a:xfrm>
              <a:off x="3263900" y="4964113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6E034DDC-F587-4F60-A387-B2E0E307BC1E}"/>
              </a:ext>
            </a:extLst>
          </p:cNvPr>
          <p:cNvGrpSpPr/>
          <p:nvPr/>
        </p:nvGrpSpPr>
        <p:grpSpPr>
          <a:xfrm>
            <a:off x="1041400" y="3665022"/>
            <a:ext cx="2540000" cy="254000"/>
            <a:chOff x="1041400" y="4695826"/>
            <a:chExt cx="2540000" cy="254000"/>
          </a:xfrm>
        </p:grpSpPr>
        <p:sp>
          <p:nvSpPr>
            <p:cNvPr id="165" name="Rectangle: Rounded Corners 164">
              <a:extLst>
                <a:ext uri="{FF2B5EF4-FFF2-40B4-BE49-F238E27FC236}">
                  <a16:creationId xmlns:a16="http://schemas.microsoft.com/office/drawing/2014/main" id="{68F90284-8656-4F94-BA11-C295BDCFF670}"/>
                </a:ext>
              </a:extLst>
            </p:cNvPr>
            <p:cNvSpPr/>
            <p:nvPr/>
          </p:nvSpPr>
          <p:spPr>
            <a:xfrm>
              <a:off x="1041400" y="4695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: Rounded Corners 165">
              <a:extLst>
                <a:ext uri="{FF2B5EF4-FFF2-40B4-BE49-F238E27FC236}">
                  <a16:creationId xmlns:a16="http://schemas.microsoft.com/office/drawing/2014/main" id="{A6C2DD32-D0C8-49BB-BD38-B768CB38F88F}"/>
                </a:ext>
              </a:extLst>
            </p:cNvPr>
            <p:cNvSpPr/>
            <p:nvPr/>
          </p:nvSpPr>
          <p:spPr>
            <a:xfrm>
              <a:off x="1676400" y="4695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: Rounded Corners 166">
              <a:extLst>
                <a:ext uri="{FF2B5EF4-FFF2-40B4-BE49-F238E27FC236}">
                  <a16:creationId xmlns:a16="http://schemas.microsoft.com/office/drawing/2014/main" id="{E9CB2886-9BF0-47BF-A845-66D04B8CD67E}"/>
                </a:ext>
              </a:extLst>
            </p:cNvPr>
            <p:cNvSpPr/>
            <p:nvPr/>
          </p:nvSpPr>
          <p:spPr>
            <a:xfrm>
              <a:off x="2311400" y="4695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: Rounded Corners 167">
              <a:extLst>
                <a:ext uri="{FF2B5EF4-FFF2-40B4-BE49-F238E27FC236}">
                  <a16:creationId xmlns:a16="http://schemas.microsoft.com/office/drawing/2014/main" id="{28E23594-A6CC-425C-BBFF-802C9344AEDF}"/>
                </a:ext>
              </a:extLst>
            </p:cNvPr>
            <p:cNvSpPr/>
            <p:nvPr/>
          </p:nvSpPr>
          <p:spPr>
            <a:xfrm>
              <a:off x="2946400" y="4695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DE81D72-6C79-4031-BD6A-6FAB95EDFA2A}"/>
              </a:ext>
            </a:extLst>
          </p:cNvPr>
          <p:cNvGrpSpPr/>
          <p:nvPr/>
        </p:nvGrpSpPr>
        <p:grpSpPr>
          <a:xfrm>
            <a:off x="1358900" y="3405379"/>
            <a:ext cx="2540000" cy="254000"/>
            <a:chOff x="1358900" y="4441826"/>
            <a:chExt cx="2540000" cy="254000"/>
          </a:xfrm>
        </p:grpSpPr>
        <p:sp>
          <p:nvSpPr>
            <p:cNvPr id="170" name="Rectangle: Rounded Corners 169">
              <a:extLst>
                <a:ext uri="{FF2B5EF4-FFF2-40B4-BE49-F238E27FC236}">
                  <a16:creationId xmlns:a16="http://schemas.microsoft.com/office/drawing/2014/main" id="{04EE8C58-76E5-4BB9-80F7-6CCEFAFCDEB9}"/>
                </a:ext>
              </a:extLst>
            </p:cNvPr>
            <p:cNvSpPr/>
            <p:nvPr/>
          </p:nvSpPr>
          <p:spPr>
            <a:xfrm>
              <a:off x="1358900" y="4441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: Rounded Corners 170">
              <a:extLst>
                <a:ext uri="{FF2B5EF4-FFF2-40B4-BE49-F238E27FC236}">
                  <a16:creationId xmlns:a16="http://schemas.microsoft.com/office/drawing/2014/main" id="{E51E64EF-EC55-45EA-B488-43352EEE7B80}"/>
                </a:ext>
              </a:extLst>
            </p:cNvPr>
            <p:cNvSpPr/>
            <p:nvPr/>
          </p:nvSpPr>
          <p:spPr>
            <a:xfrm>
              <a:off x="1993900" y="4441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: Rounded Corners 171">
              <a:extLst>
                <a:ext uri="{FF2B5EF4-FFF2-40B4-BE49-F238E27FC236}">
                  <a16:creationId xmlns:a16="http://schemas.microsoft.com/office/drawing/2014/main" id="{ACACBF2B-DFF9-41ED-A220-635370CDAAC2}"/>
                </a:ext>
              </a:extLst>
            </p:cNvPr>
            <p:cNvSpPr/>
            <p:nvPr/>
          </p:nvSpPr>
          <p:spPr>
            <a:xfrm>
              <a:off x="2628900" y="4441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: Rounded Corners 172">
              <a:extLst>
                <a:ext uri="{FF2B5EF4-FFF2-40B4-BE49-F238E27FC236}">
                  <a16:creationId xmlns:a16="http://schemas.microsoft.com/office/drawing/2014/main" id="{279B821B-653C-464E-BD17-8330FFFC564F}"/>
                </a:ext>
              </a:extLst>
            </p:cNvPr>
            <p:cNvSpPr/>
            <p:nvPr/>
          </p:nvSpPr>
          <p:spPr>
            <a:xfrm>
              <a:off x="3263900" y="4441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409DDBDF-24DE-4E67-AD31-E5955B50BF80}"/>
              </a:ext>
            </a:extLst>
          </p:cNvPr>
          <p:cNvGrpSpPr/>
          <p:nvPr/>
        </p:nvGrpSpPr>
        <p:grpSpPr>
          <a:xfrm>
            <a:off x="957580" y="3145736"/>
            <a:ext cx="2540000" cy="254000"/>
            <a:chOff x="1041400" y="5232400"/>
            <a:chExt cx="2540000" cy="254000"/>
          </a:xfrm>
        </p:grpSpPr>
        <p:sp>
          <p:nvSpPr>
            <p:cNvPr id="175" name="Rectangle: Rounded Corners 174">
              <a:extLst>
                <a:ext uri="{FF2B5EF4-FFF2-40B4-BE49-F238E27FC236}">
                  <a16:creationId xmlns:a16="http://schemas.microsoft.com/office/drawing/2014/main" id="{217A00F5-D9D9-4FD9-9477-D4200FFC21ED}"/>
                </a:ext>
              </a:extLst>
            </p:cNvPr>
            <p:cNvSpPr/>
            <p:nvPr/>
          </p:nvSpPr>
          <p:spPr>
            <a:xfrm>
              <a:off x="1041400" y="5232400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: Rounded Corners 175">
              <a:extLst>
                <a:ext uri="{FF2B5EF4-FFF2-40B4-BE49-F238E27FC236}">
                  <a16:creationId xmlns:a16="http://schemas.microsoft.com/office/drawing/2014/main" id="{EBF35920-71F8-42BA-A1CA-91639FD1A41A}"/>
                </a:ext>
              </a:extLst>
            </p:cNvPr>
            <p:cNvSpPr/>
            <p:nvPr/>
          </p:nvSpPr>
          <p:spPr>
            <a:xfrm>
              <a:off x="1676400" y="5232400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: Rounded Corners 176">
              <a:extLst>
                <a:ext uri="{FF2B5EF4-FFF2-40B4-BE49-F238E27FC236}">
                  <a16:creationId xmlns:a16="http://schemas.microsoft.com/office/drawing/2014/main" id="{D4B39799-D15D-4AE9-823C-CC917B711D98}"/>
                </a:ext>
              </a:extLst>
            </p:cNvPr>
            <p:cNvSpPr/>
            <p:nvPr/>
          </p:nvSpPr>
          <p:spPr>
            <a:xfrm>
              <a:off x="2311400" y="5232400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: Rounded Corners 177">
              <a:extLst>
                <a:ext uri="{FF2B5EF4-FFF2-40B4-BE49-F238E27FC236}">
                  <a16:creationId xmlns:a16="http://schemas.microsoft.com/office/drawing/2014/main" id="{A239BCB7-3F15-41C9-815C-8862B0B9C2B3}"/>
                </a:ext>
              </a:extLst>
            </p:cNvPr>
            <p:cNvSpPr/>
            <p:nvPr/>
          </p:nvSpPr>
          <p:spPr>
            <a:xfrm>
              <a:off x="2946400" y="5232400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085FC29C-C6F1-49E5-B14A-AA5CEB6A3EA6}"/>
              </a:ext>
            </a:extLst>
          </p:cNvPr>
          <p:cNvGrpSpPr/>
          <p:nvPr/>
        </p:nvGrpSpPr>
        <p:grpSpPr>
          <a:xfrm>
            <a:off x="1275080" y="2881331"/>
            <a:ext cx="2540000" cy="258762"/>
            <a:chOff x="1358900" y="4964113"/>
            <a:chExt cx="2540000" cy="258762"/>
          </a:xfrm>
        </p:grpSpPr>
        <p:sp>
          <p:nvSpPr>
            <p:cNvPr id="180" name="Rectangle: Rounded Corners 179">
              <a:extLst>
                <a:ext uri="{FF2B5EF4-FFF2-40B4-BE49-F238E27FC236}">
                  <a16:creationId xmlns:a16="http://schemas.microsoft.com/office/drawing/2014/main" id="{24FCBEC5-28CD-4509-B8FB-DECE979B0805}"/>
                </a:ext>
              </a:extLst>
            </p:cNvPr>
            <p:cNvSpPr/>
            <p:nvPr/>
          </p:nvSpPr>
          <p:spPr>
            <a:xfrm>
              <a:off x="1358900" y="4968875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: Rounded Corners 180">
              <a:extLst>
                <a:ext uri="{FF2B5EF4-FFF2-40B4-BE49-F238E27FC236}">
                  <a16:creationId xmlns:a16="http://schemas.microsoft.com/office/drawing/2014/main" id="{3827C144-85CF-4B36-83AD-72E06153EE04}"/>
                </a:ext>
              </a:extLst>
            </p:cNvPr>
            <p:cNvSpPr/>
            <p:nvPr/>
          </p:nvSpPr>
          <p:spPr>
            <a:xfrm>
              <a:off x="1993900" y="4968875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: Rounded Corners 181">
              <a:extLst>
                <a:ext uri="{FF2B5EF4-FFF2-40B4-BE49-F238E27FC236}">
                  <a16:creationId xmlns:a16="http://schemas.microsoft.com/office/drawing/2014/main" id="{EE28E2B5-EEFF-49E3-91B2-07FED4835BA1}"/>
                </a:ext>
              </a:extLst>
            </p:cNvPr>
            <p:cNvSpPr/>
            <p:nvPr/>
          </p:nvSpPr>
          <p:spPr>
            <a:xfrm>
              <a:off x="2628900" y="4964113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: Rounded Corners 182">
              <a:extLst>
                <a:ext uri="{FF2B5EF4-FFF2-40B4-BE49-F238E27FC236}">
                  <a16:creationId xmlns:a16="http://schemas.microsoft.com/office/drawing/2014/main" id="{5D1F7FE3-9274-4DDE-83F9-A0FD7D314379}"/>
                </a:ext>
              </a:extLst>
            </p:cNvPr>
            <p:cNvSpPr/>
            <p:nvPr/>
          </p:nvSpPr>
          <p:spPr>
            <a:xfrm>
              <a:off x="3263900" y="4964113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34CEF188-F34C-49AC-9ED0-5202581B6DA9}"/>
              </a:ext>
            </a:extLst>
          </p:cNvPr>
          <p:cNvGrpSpPr/>
          <p:nvPr/>
        </p:nvGrpSpPr>
        <p:grpSpPr>
          <a:xfrm>
            <a:off x="957580" y="2621688"/>
            <a:ext cx="2540000" cy="254000"/>
            <a:chOff x="1041400" y="4695826"/>
            <a:chExt cx="2540000" cy="254000"/>
          </a:xfrm>
        </p:grpSpPr>
        <p:sp>
          <p:nvSpPr>
            <p:cNvPr id="185" name="Rectangle: Rounded Corners 184">
              <a:extLst>
                <a:ext uri="{FF2B5EF4-FFF2-40B4-BE49-F238E27FC236}">
                  <a16:creationId xmlns:a16="http://schemas.microsoft.com/office/drawing/2014/main" id="{3E7D6991-ADE8-47CD-9E41-F7F3EDE0D5F0}"/>
                </a:ext>
              </a:extLst>
            </p:cNvPr>
            <p:cNvSpPr/>
            <p:nvPr/>
          </p:nvSpPr>
          <p:spPr>
            <a:xfrm>
              <a:off x="1041400" y="4695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: Rounded Corners 185">
              <a:extLst>
                <a:ext uri="{FF2B5EF4-FFF2-40B4-BE49-F238E27FC236}">
                  <a16:creationId xmlns:a16="http://schemas.microsoft.com/office/drawing/2014/main" id="{DBE41DF7-2437-4E39-8303-2D9B6EBD1A38}"/>
                </a:ext>
              </a:extLst>
            </p:cNvPr>
            <p:cNvSpPr/>
            <p:nvPr/>
          </p:nvSpPr>
          <p:spPr>
            <a:xfrm>
              <a:off x="1676400" y="4695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: Rounded Corners 186">
              <a:extLst>
                <a:ext uri="{FF2B5EF4-FFF2-40B4-BE49-F238E27FC236}">
                  <a16:creationId xmlns:a16="http://schemas.microsoft.com/office/drawing/2014/main" id="{29DACB7D-6092-4107-926D-16C2CF06C43E}"/>
                </a:ext>
              </a:extLst>
            </p:cNvPr>
            <p:cNvSpPr/>
            <p:nvPr/>
          </p:nvSpPr>
          <p:spPr>
            <a:xfrm>
              <a:off x="2311400" y="4695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: Rounded Corners 187">
              <a:extLst>
                <a:ext uri="{FF2B5EF4-FFF2-40B4-BE49-F238E27FC236}">
                  <a16:creationId xmlns:a16="http://schemas.microsoft.com/office/drawing/2014/main" id="{5618C0FD-9F76-44AF-848F-435D12588D79}"/>
                </a:ext>
              </a:extLst>
            </p:cNvPr>
            <p:cNvSpPr/>
            <p:nvPr/>
          </p:nvSpPr>
          <p:spPr>
            <a:xfrm>
              <a:off x="2946400" y="4695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CDCDA462-1873-4818-BE09-20E51C8460BD}"/>
              </a:ext>
            </a:extLst>
          </p:cNvPr>
          <p:cNvGrpSpPr/>
          <p:nvPr/>
        </p:nvGrpSpPr>
        <p:grpSpPr>
          <a:xfrm>
            <a:off x="1275080" y="2362045"/>
            <a:ext cx="2540000" cy="254000"/>
            <a:chOff x="1358900" y="4441826"/>
            <a:chExt cx="2540000" cy="254000"/>
          </a:xfrm>
        </p:grpSpPr>
        <p:sp>
          <p:nvSpPr>
            <p:cNvPr id="190" name="Rectangle: Rounded Corners 189">
              <a:extLst>
                <a:ext uri="{FF2B5EF4-FFF2-40B4-BE49-F238E27FC236}">
                  <a16:creationId xmlns:a16="http://schemas.microsoft.com/office/drawing/2014/main" id="{BB97E467-2E82-40D4-8835-71140D4478FA}"/>
                </a:ext>
              </a:extLst>
            </p:cNvPr>
            <p:cNvSpPr/>
            <p:nvPr/>
          </p:nvSpPr>
          <p:spPr>
            <a:xfrm>
              <a:off x="1358900" y="4441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: Rounded Corners 190">
              <a:extLst>
                <a:ext uri="{FF2B5EF4-FFF2-40B4-BE49-F238E27FC236}">
                  <a16:creationId xmlns:a16="http://schemas.microsoft.com/office/drawing/2014/main" id="{771ED9B8-3A7F-4A49-AE4E-34DD2642730B}"/>
                </a:ext>
              </a:extLst>
            </p:cNvPr>
            <p:cNvSpPr/>
            <p:nvPr/>
          </p:nvSpPr>
          <p:spPr>
            <a:xfrm>
              <a:off x="1993900" y="4441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: Rounded Corners 191">
              <a:extLst>
                <a:ext uri="{FF2B5EF4-FFF2-40B4-BE49-F238E27FC236}">
                  <a16:creationId xmlns:a16="http://schemas.microsoft.com/office/drawing/2014/main" id="{ED2CF15D-ED6E-414D-8514-E091F61C6449}"/>
                </a:ext>
              </a:extLst>
            </p:cNvPr>
            <p:cNvSpPr/>
            <p:nvPr/>
          </p:nvSpPr>
          <p:spPr>
            <a:xfrm>
              <a:off x="2628900" y="4441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: Rounded Corners 192">
              <a:extLst>
                <a:ext uri="{FF2B5EF4-FFF2-40B4-BE49-F238E27FC236}">
                  <a16:creationId xmlns:a16="http://schemas.microsoft.com/office/drawing/2014/main" id="{69B39EE9-E53E-42F6-815E-387F4E144FA6}"/>
                </a:ext>
              </a:extLst>
            </p:cNvPr>
            <p:cNvSpPr/>
            <p:nvPr/>
          </p:nvSpPr>
          <p:spPr>
            <a:xfrm>
              <a:off x="3263900" y="4441826"/>
              <a:ext cx="635000" cy="254000"/>
            </a:xfrm>
            <a:prstGeom prst="roundRect">
              <a:avLst/>
            </a:prstGeom>
            <a:solidFill>
              <a:srgbClr val="F1623D"/>
            </a:solidFill>
            <a:ln w="28575">
              <a:solidFill>
                <a:srgbClr val="EED3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DCFC3DE9-A386-4BA4-8F0B-3D1297CBAB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28" r="30278"/>
          <a:stretch/>
        </p:blipFill>
        <p:spPr>
          <a:xfrm>
            <a:off x="5021580" y="1693735"/>
            <a:ext cx="1112520" cy="315800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F4D7D66-ED1E-41F6-AA32-B6DF75BB7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800" y="3274492"/>
            <a:ext cx="1567382" cy="1567382"/>
          </a:xfrm>
          <a:prstGeom prst="rect">
            <a:avLst/>
          </a:prstGeom>
        </p:spPr>
      </p:pic>
      <p:sp>
        <p:nvSpPr>
          <p:cNvPr id="198" name="Oval 197">
            <a:extLst>
              <a:ext uri="{FF2B5EF4-FFF2-40B4-BE49-F238E27FC236}">
                <a16:creationId xmlns:a16="http://schemas.microsoft.com/office/drawing/2014/main" id="{F9503C9D-FC98-4B36-A799-0D68754324D8}"/>
              </a:ext>
            </a:extLst>
          </p:cNvPr>
          <p:cNvSpPr/>
          <p:nvPr/>
        </p:nvSpPr>
        <p:spPr>
          <a:xfrm>
            <a:off x="6065520" y="2757523"/>
            <a:ext cx="137160" cy="1371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3DC93D50-BA8E-4608-873C-D8C628536B4C}"/>
              </a:ext>
            </a:extLst>
          </p:cNvPr>
          <p:cNvSpPr txBox="1"/>
          <p:nvPr/>
        </p:nvSpPr>
        <p:spPr>
          <a:xfrm>
            <a:off x="5658177" y="2576595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E67F6A47-898A-452C-B1F5-F05A3E5C0CCD}"/>
              </a:ext>
            </a:extLst>
          </p:cNvPr>
          <p:cNvSpPr txBox="1"/>
          <p:nvPr/>
        </p:nvSpPr>
        <p:spPr>
          <a:xfrm>
            <a:off x="7465060" y="2679239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4C8AF49C-94F5-456E-B7CC-148A4D02B192}"/>
              </a:ext>
            </a:extLst>
          </p:cNvPr>
          <p:cNvSpPr txBox="1"/>
          <p:nvPr/>
        </p:nvSpPr>
        <p:spPr>
          <a:xfrm>
            <a:off x="6079378" y="1657283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pic>
        <p:nvPicPr>
          <p:cNvPr id="203" name="Picture 202">
            <a:extLst>
              <a:ext uri="{FF2B5EF4-FFF2-40B4-BE49-F238E27FC236}">
                <a16:creationId xmlns:a16="http://schemas.microsoft.com/office/drawing/2014/main" id="{E30020DA-33E6-49A2-AF25-7B61E008C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661" y="1813420"/>
            <a:ext cx="3200677" cy="323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877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3F254D0-8096-4FD1-B0B5-EB4B85E5EB37}"/>
              </a:ext>
            </a:extLst>
          </p:cNvPr>
          <p:cNvSpPr/>
          <p:nvPr/>
        </p:nvSpPr>
        <p:spPr>
          <a:xfrm>
            <a:off x="2783633" y="3429000"/>
            <a:ext cx="205740" cy="13196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0FBDFF4F-9672-4B30-8D46-46BDCC590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773" y="1110921"/>
            <a:ext cx="3625084" cy="330962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27FAB98-9CE5-4E65-A603-4F271CE51251}"/>
              </a:ext>
            </a:extLst>
          </p:cNvPr>
          <p:cNvSpPr/>
          <p:nvPr/>
        </p:nvSpPr>
        <p:spPr>
          <a:xfrm>
            <a:off x="1789223" y="1332155"/>
            <a:ext cx="2194560" cy="219456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EF68836-35C7-4777-B19B-A586A2C37F06}"/>
              </a:ext>
            </a:extLst>
          </p:cNvPr>
          <p:cNvSpPr/>
          <p:nvPr/>
        </p:nvSpPr>
        <p:spPr>
          <a:xfrm>
            <a:off x="1926383" y="1469315"/>
            <a:ext cx="1920240" cy="192024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AB6C2B6-B87F-4C94-BF2A-5E33DD312751}"/>
              </a:ext>
            </a:extLst>
          </p:cNvPr>
          <p:cNvSpPr/>
          <p:nvPr/>
        </p:nvSpPr>
        <p:spPr>
          <a:xfrm>
            <a:off x="2063543" y="1606475"/>
            <a:ext cx="1645920" cy="164592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89BC2D0F-6C96-467A-8770-989B56C98945}"/>
              </a:ext>
            </a:extLst>
          </p:cNvPr>
          <p:cNvSpPr/>
          <p:nvPr/>
        </p:nvSpPr>
        <p:spPr>
          <a:xfrm>
            <a:off x="2200703" y="1743635"/>
            <a:ext cx="1371600" cy="137160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60F30B0-3C02-47DC-8846-71DD125F7C96}"/>
              </a:ext>
            </a:extLst>
          </p:cNvPr>
          <p:cNvSpPr/>
          <p:nvPr/>
        </p:nvSpPr>
        <p:spPr>
          <a:xfrm>
            <a:off x="2337863" y="1880795"/>
            <a:ext cx="1097280" cy="109728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290EA2B3-104F-4D03-9294-F2E456527854}"/>
              </a:ext>
            </a:extLst>
          </p:cNvPr>
          <p:cNvSpPr/>
          <p:nvPr/>
        </p:nvSpPr>
        <p:spPr>
          <a:xfrm>
            <a:off x="2475023" y="2017955"/>
            <a:ext cx="822960" cy="82296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AC22B3EA-FE0D-4C14-9385-12CD25925978}"/>
              </a:ext>
            </a:extLst>
          </p:cNvPr>
          <p:cNvSpPr/>
          <p:nvPr/>
        </p:nvSpPr>
        <p:spPr>
          <a:xfrm>
            <a:off x="2612183" y="2155115"/>
            <a:ext cx="548640" cy="54864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51CEEDF1-91C9-4B58-AB9A-957C9EABDD5C}"/>
              </a:ext>
            </a:extLst>
          </p:cNvPr>
          <p:cNvSpPr/>
          <p:nvPr/>
        </p:nvSpPr>
        <p:spPr>
          <a:xfrm>
            <a:off x="2749343" y="2292275"/>
            <a:ext cx="274320" cy="27432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ylinder 83">
            <a:extLst>
              <a:ext uri="{FF2B5EF4-FFF2-40B4-BE49-F238E27FC236}">
                <a16:creationId xmlns:a16="http://schemas.microsoft.com/office/drawing/2014/main" id="{EE493023-734E-4069-AD62-F9BE68F704C2}"/>
              </a:ext>
            </a:extLst>
          </p:cNvPr>
          <p:cNvSpPr/>
          <p:nvPr/>
        </p:nvSpPr>
        <p:spPr>
          <a:xfrm>
            <a:off x="5252478" y="1945481"/>
            <a:ext cx="91440" cy="2974385"/>
          </a:xfrm>
          <a:prstGeom prst="can">
            <a:avLst>
              <a:gd name="adj" fmla="val 44098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Cylinder 84">
            <a:extLst>
              <a:ext uri="{FF2B5EF4-FFF2-40B4-BE49-F238E27FC236}">
                <a16:creationId xmlns:a16="http://schemas.microsoft.com/office/drawing/2014/main" id="{E6E7A11F-6FA7-409E-ABF8-77257FB07B53}"/>
              </a:ext>
            </a:extLst>
          </p:cNvPr>
          <p:cNvSpPr/>
          <p:nvPr/>
        </p:nvSpPr>
        <p:spPr>
          <a:xfrm rot="16200000">
            <a:off x="5106436" y="2654618"/>
            <a:ext cx="91440" cy="555474"/>
          </a:xfrm>
          <a:prstGeom prst="can">
            <a:avLst>
              <a:gd name="adj" fmla="val 14583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D10D9C1-B6F1-4314-A328-B217B992A113}"/>
              </a:ext>
            </a:extLst>
          </p:cNvPr>
          <p:cNvSpPr/>
          <p:nvPr/>
        </p:nvSpPr>
        <p:spPr>
          <a:xfrm>
            <a:off x="5219194" y="2842985"/>
            <a:ext cx="141817" cy="16298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0702C3-47A8-4BA7-91E1-DC18A98071AA}"/>
              </a:ext>
            </a:extLst>
          </p:cNvPr>
          <p:cNvSpPr/>
          <p:nvPr/>
        </p:nvSpPr>
        <p:spPr>
          <a:xfrm>
            <a:off x="2200703" y="4742708"/>
            <a:ext cx="3409410" cy="38220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8463F51C-2D86-4BA9-92B4-85D8EC478567}"/>
              </a:ext>
            </a:extLst>
          </p:cNvPr>
          <p:cNvSpPr/>
          <p:nvPr/>
        </p:nvSpPr>
        <p:spPr>
          <a:xfrm flipV="1">
            <a:off x="2200703" y="5117540"/>
            <a:ext cx="548640" cy="215153"/>
          </a:xfrm>
          <a:prstGeom prst="trapezoi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rapezoid 90">
            <a:extLst>
              <a:ext uri="{FF2B5EF4-FFF2-40B4-BE49-F238E27FC236}">
                <a16:creationId xmlns:a16="http://schemas.microsoft.com/office/drawing/2014/main" id="{79353C18-65D5-4D2C-9F51-A27C4522E607}"/>
              </a:ext>
            </a:extLst>
          </p:cNvPr>
          <p:cNvSpPr/>
          <p:nvPr/>
        </p:nvSpPr>
        <p:spPr>
          <a:xfrm flipV="1">
            <a:off x="5061473" y="5117540"/>
            <a:ext cx="548640" cy="215153"/>
          </a:xfrm>
          <a:prstGeom prst="trapezoi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0CF7DD-D9DD-499F-8D73-B81C342C512E}"/>
              </a:ext>
            </a:extLst>
          </p:cNvPr>
          <p:cNvCxnSpPr>
            <a:cxnSpLocks/>
          </p:cNvCxnSpPr>
          <p:nvPr/>
        </p:nvCxnSpPr>
        <p:spPr>
          <a:xfrm>
            <a:off x="3027451" y="2038914"/>
            <a:ext cx="1808527" cy="76894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00970FA-F59E-44B0-BE00-EE0449F42DA7}"/>
              </a:ext>
            </a:extLst>
          </p:cNvPr>
          <p:cNvGrpSpPr/>
          <p:nvPr/>
        </p:nvGrpSpPr>
        <p:grpSpPr>
          <a:xfrm>
            <a:off x="4635327" y="2795195"/>
            <a:ext cx="274320" cy="274320"/>
            <a:chOff x="4635327" y="2795195"/>
            <a:chExt cx="274320" cy="27432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B87195D-6957-4E36-9566-98D255A1D61A}"/>
                </a:ext>
              </a:extLst>
            </p:cNvPr>
            <p:cNvSpPr/>
            <p:nvPr/>
          </p:nvSpPr>
          <p:spPr>
            <a:xfrm>
              <a:off x="4635327" y="2795195"/>
              <a:ext cx="274320" cy="27432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72CDEAC-69F4-40C8-86D1-7750AE916DED}"/>
                </a:ext>
              </a:extLst>
            </p:cNvPr>
            <p:cNvSpPr/>
            <p:nvPr/>
          </p:nvSpPr>
          <p:spPr>
            <a:xfrm>
              <a:off x="4717623" y="2877491"/>
              <a:ext cx="109728" cy="109728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CE0F941-8E9E-4E51-A0E9-A244AD200C82}"/>
              </a:ext>
            </a:extLst>
          </p:cNvPr>
          <p:cNvCxnSpPr>
            <a:cxnSpLocks/>
          </p:cNvCxnSpPr>
          <p:nvPr/>
        </p:nvCxnSpPr>
        <p:spPr>
          <a:xfrm flipV="1">
            <a:off x="2881741" y="2038914"/>
            <a:ext cx="140815" cy="41795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6F507B1-8342-4599-8EE8-3353B13525C7}"/>
              </a:ext>
            </a:extLst>
          </p:cNvPr>
          <p:cNvCxnSpPr>
            <a:cxnSpLocks/>
          </p:cNvCxnSpPr>
          <p:nvPr/>
        </p:nvCxnSpPr>
        <p:spPr>
          <a:xfrm>
            <a:off x="4910995" y="2932355"/>
            <a:ext cx="0" cy="63500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123">
            <a:extLst>
              <a:ext uri="{FF2B5EF4-FFF2-40B4-BE49-F238E27FC236}">
                <a16:creationId xmlns:a16="http://schemas.microsoft.com/office/drawing/2014/main" id="{E73D029F-8E23-4AC4-9C38-368A11A99E65}"/>
              </a:ext>
            </a:extLst>
          </p:cNvPr>
          <p:cNvSpPr/>
          <p:nvPr/>
        </p:nvSpPr>
        <p:spPr>
          <a:xfrm>
            <a:off x="4874419" y="3561520"/>
            <a:ext cx="73152" cy="73152"/>
          </a:xfrm>
          <a:prstGeom prst="ellipse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90C1B43-76D6-45BC-B86E-C8EBB4575E10}"/>
              </a:ext>
            </a:extLst>
          </p:cNvPr>
          <p:cNvGrpSpPr/>
          <p:nvPr/>
        </p:nvGrpSpPr>
        <p:grpSpPr>
          <a:xfrm>
            <a:off x="4788595" y="3629167"/>
            <a:ext cx="242103" cy="408374"/>
            <a:chOff x="6636705" y="4598193"/>
            <a:chExt cx="242103" cy="408374"/>
          </a:xfrm>
        </p:grpSpPr>
        <p:sp>
          <p:nvSpPr>
            <p:cNvPr id="32" name="Cylinder 31">
              <a:extLst>
                <a:ext uri="{FF2B5EF4-FFF2-40B4-BE49-F238E27FC236}">
                  <a16:creationId xmlns:a16="http://schemas.microsoft.com/office/drawing/2014/main" id="{8AC02C9D-D058-4BF6-9212-E4475AF705B5}"/>
                </a:ext>
              </a:extLst>
            </p:cNvPr>
            <p:cNvSpPr/>
            <p:nvPr/>
          </p:nvSpPr>
          <p:spPr>
            <a:xfrm>
              <a:off x="6636705" y="4690340"/>
              <a:ext cx="242103" cy="199545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4378ECD-3A7C-4A1F-BD21-93C7338DA5D9}"/>
                </a:ext>
              </a:extLst>
            </p:cNvPr>
            <p:cNvGrpSpPr/>
            <p:nvPr/>
          </p:nvGrpSpPr>
          <p:grpSpPr>
            <a:xfrm>
              <a:off x="6710131" y="4598193"/>
              <a:ext cx="95250" cy="116682"/>
              <a:chOff x="6527007" y="4231481"/>
              <a:chExt cx="95250" cy="116682"/>
            </a:xfrm>
          </p:grpSpPr>
          <p:sp>
            <p:nvSpPr>
              <p:cNvPr id="2" name="Arc 1">
                <a:extLst>
                  <a:ext uri="{FF2B5EF4-FFF2-40B4-BE49-F238E27FC236}">
                    <a16:creationId xmlns:a16="http://schemas.microsoft.com/office/drawing/2014/main" id="{371FD15C-A96C-4F65-BF82-BF2DF652A997}"/>
                  </a:ext>
                </a:extLst>
              </p:cNvPr>
              <p:cNvSpPr/>
              <p:nvPr/>
            </p:nvSpPr>
            <p:spPr>
              <a:xfrm flipV="1">
                <a:off x="6527007" y="4231481"/>
                <a:ext cx="95250" cy="95250"/>
              </a:xfrm>
              <a:prstGeom prst="arc">
                <a:avLst>
                  <a:gd name="adj1" fmla="val 16200000"/>
                  <a:gd name="adj2" fmla="val 9693855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94C4D73-D200-4678-B1D0-1CE97B0869F4}"/>
                  </a:ext>
                </a:extLst>
              </p:cNvPr>
              <p:cNvCxnSpPr/>
              <p:nvPr/>
            </p:nvCxnSpPr>
            <p:spPr>
              <a:xfrm>
                <a:off x="6579394" y="4326731"/>
                <a:ext cx="0" cy="2143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57520FF-1CAC-47B2-8EAF-E55843C39955}"/>
                </a:ext>
              </a:extLst>
            </p:cNvPr>
            <p:cNvGrpSpPr/>
            <p:nvPr/>
          </p:nvGrpSpPr>
          <p:grpSpPr>
            <a:xfrm flipH="1" flipV="1">
              <a:off x="6710131" y="4889885"/>
              <a:ext cx="95250" cy="116682"/>
              <a:chOff x="6527007" y="4231481"/>
              <a:chExt cx="95250" cy="116682"/>
            </a:xfrm>
          </p:grpSpPr>
          <p:sp>
            <p:nvSpPr>
              <p:cNvPr id="41" name="Arc 40">
                <a:extLst>
                  <a:ext uri="{FF2B5EF4-FFF2-40B4-BE49-F238E27FC236}">
                    <a16:creationId xmlns:a16="http://schemas.microsoft.com/office/drawing/2014/main" id="{E5351F8A-50B5-48B6-A54F-B1689AB4A7C6}"/>
                  </a:ext>
                </a:extLst>
              </p:cNvPr>
              <p:cNvSpPr/>
              <p:nvPr/>
            </p:nvSpPr>
            <p:spPr>
              <a:xfrm flipV="1">
                <a:off x="6527007" y="4231481"/>
                <a:ext cx="95250" cy="95250"/>
              </a:xfrm>
              <a:prstGeom prst="arc">
                <a:avLst>
                  <a:gd name="adj1" fmla="val 16200000"/>
                  <a:gd name="adj2" fmla="val 9693855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7E453D2E-2FFF-49BC-96E3-38213C9EDAB6}"/>
                  </a:ext>
                </a:extLst>
              </p:cNvPr>
              <p:cNvCxnSpPr/>
              <p:nvPr/>
            </p:nvCxnSpPr>
            <p:spPr>
              <a:xfrm>
                <a:off x="6579394" y="4326731"/>
                <a:ext cx="0" cy="2143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54E764-87E9-43C8-A745-971C69524C0C}"/>
              </a:ext>
            </a:extLst>
          </p:cNvPr>
          <p:cNvCxnSpPr>
            <a:cxnSpLocks/>
          </p:cNvCxnSpPr>
          <p:nvPr/>
        </p:nvCxnSpPr>
        <p:spPr>
          <a:xfrm>
            <a:off x="2061393" y="2408268"/>
            <a:ext cx="44718" cy="1757335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BB7673-5474-4C7F-92C6-069CCDCA4248}"/>
              </a:ext>
            </a:extLst>
          </p:cNvPr>
          <p:cNvCxnSpPr>
            <a:cxnSpLocks/>
          </p:cNvCxnSpPr>
          <p:nvPr/>
        </p:nvCxnSpPr>
        <p:spPr>
          <a:xfrm>
            <a:off x="2063543" y="2410385"/>
            <a:ext cx="842357" cy="1939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478BCB3-607B-496C-884B-A76975313C57}"/>
              </a:ext>
            </a:extLst>
          </p:cNvPr>
          <p:cNvSpPr/>
          <p:nvPr/>
        </p:nvSpPr>
        <p:spPr>
          <a:xfrm>
            <a:off x="1640635" y="3617083"/>
            <a:ext cx="2499565" cy="17075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4E06D7-727D-43B9-97A4-1EB41EE9DE15}"/>
              </a:ext>
            </a:extLst>
          </p:cNvPr>
          <p:cNvCxnSpPr>
            <a:cxnSpLocks/>
          </p:cNvCxnSpPr>
          <p:nvPr/>
        </p:nvCxnSpPr>
        <p:spPr>
          <a:xfrm>
            <a:off x="1692925" y="3693674"/>
            <a:ext cx="0" cy="91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37D164C-18F8-40E3-AA8C-725F41333159}"/>
              </a:ext>
            </a:extLst>
          </p:cNvPr>
          <p:cNvCxnSpPr>
            <a:cxnSpLocks/>
          </p:cNvCxnSpPr>
          <p:nvPr/>
        </p:nvCxnSpPr>
        <p:spPr>
          <a:xfrm>
            <a:off x="1825746" y="3693674"/>
            <a:ext cx="0" cy="91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3C895A6-6333-441F-9B14-D097E951C426}"/>
              </a:ext>
            </a:extLst>
          </p:cNvPr>
          <p:cNvCxnSpPr>
            <a:cxnSpLocks/>
          </p:cNvCxnSpPr>
          <p:nvPr/>
        </p:nvCxnSpPr>
        <p:spPr>
          <a:xfrm>
            <a:off x="2091388" y="3693674"/>
            <a:ext cx="0" cy="91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36E9236-79F4-44A7-A812-586BDB69E937}"/>
              </a:ext>
            </a:extLst>
          </p:cNvPr>
          <p:cNvCxnSpPr>
            <a:cxnSpLocks/>
          </p:cNvCxnSpPr>
          <p:nvPr/>
        </p:nvCxnSpPr>
        <p:spPr>
          <a:xfrm>
            <a:off x="2357030" y="3693674"/>
            <a:ext cx="0" cy="91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82FFC30-6009-4C7F-A19C-2282254A1DFB}"/>
              </a:ext>
            </a:extLst>
          </p:cNvPr>
          <p:cNvCxnSpPr>
            <a:cxnSpLocks/>
          </p:cNvCxnSpPr>
          <p:nvPr/>
        </p:nvCxnSpPr>
        <p:spPr>
          <a:xfrm>
            <a:off x="2622672" y="3693674"/>
            <a:ext cx="0" cy="91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DF964C9-DC80-46DC-92DA-7875D9BF76C5}"/>
              </a:ext>
            </a:extLst>
          </p:cNvPr>
          <p:cNvCxnSpPr>
            <a:cxnSpLocks/>
          </p:cNvCxnSpPr>
          <p:nvPr/>
        </p:nvCxnSpPr>
        <p:spPr>
          <a:xfrm>
            <a:off x="2888314" y="3657098"/>
            <a:ext cx="0" cy="12801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162CB18-B4EB-4E57-80E2-BA3128C7C6C1}"/>
              </a:ext>
            </a:extLst>
          </p:cNvPr>
          <p:cNvCxnSpPr>
            <a:cxnSpLocks/>
          </p:cNvCxnSpPr>
          <p:nvPr/>
        </p:nvCxnSpPr>
        <p:spPr>
          <a:xfrm>
            <a:off x="3153956" y="3693674"/>
            <a:ext cx="0" cy="91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F58D67D-8B0F-4A9B-9734-B624A590BAA3}"/>
              </a:ext>
            </a:extLst>
          </p:cNvPr>
          <p:cNvCxnSpPr>
            <a:cxnSpLocks/>
          </p:cNvCxnSpPr>
          <p:nvPr/>
        </p:nvCxnSpPr>
        <p:spPr>
          <a:xfrm>
            <a:off x="3286777" y="3693674"/>
            <a:ext cx="0" cy="91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AAC65B6-51B8-4F78-9A8E-3C1D25D54B8D}"/>
              </a:ext>
            </a:extLst>
          </p:cNvPr>
          <p:cNvCxnSpPr>
            <a:cxnSpLocks/>
          </p:cNvCxnSpPr>
          <p:nvPr/>
        </p:nvCxnSpPr>
        <p:spPr>
          <a:xfrm>
            <a:off x="3419598" y="3693674"/>
            <a:ext cx="0" cy="91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8F923C1-474B-4D7F-A275-2564EC45CAF1}"/>
              </a:ext>
            </a:extLst>
          </p:cNvPr>
          <p:cNvCxnSpPr>
            <a:cxnSpLocks/>
          </p:cNvCxnSpPr>
          <p:nvPr/>
        </p:nvCxnSpPr>
        <p:spPr>
          <a:xfrm>
            <a:off x="3685240" y="3693674"/>
            <a:ext cx="0" cy="91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196252F-53AE-4EC4-B244-C63B9FDBBA0E}"/>
              </a:ext>
            </a:extLst>
          </p:cNvPr>
          <p:cNvCxnSpPr>
            <a:cxnSpLocks/>
          </p:cNvCxnSpPr>
          <p:nvPr/>
        </p:nvCxnSpPr>
        <p:spPr>
          <a:xfrm>
            <a:off x="3950882" y="3693674"/>
            <a:ext cx="0" cy="91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4D60686-B8CD-4EAE-AE0F-26A0A1F03A61}"/>
              </a:ext>
            </a:extLst>
          </p:cNvPr>
          <p:cNvCxnSpPr>
            <a:cxnSpLocks/>
          </p:cNvCxnSpPr>
          <p:nvPr/>
        </p:nvCxnSpPr>
        <p:spPr>
          <a:xfrm>
            <a:off x="4083710" y="3693674"/>
            <a:ext cx="0" cy="91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481F098-9C25-440B-8BD2-F675D8A86A3F}"/>
              </a:ext>
            </a:extLst>
          </p:cNvPr>
          <p:cNvCxnSpPr>
            <a:cxnSpLocks/>
          </p:cNvCxnSpPr>
          <p:nvPr/>
        </p:nvCxnSpPr>
        <p:spPr>
          <a:xfrm>
            <a:off x="3552419" y="3693674"/>
            <a:ext cx="0" cy="91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C0486A6-788A-40A9-B378-4BB9A906D684}"/>
              </a:ext>
            </a:extLst>
          </p:cNvPr>
          <p:cNvCxnSpPr>
            <a:cxnSpLocks/>
          </p:cNvCxnSpPr>
          <p:nvPr/>
        </p:nvCxnSpPr>
        <p:spPr>
          <a:xfrm>
            <a:off x="3818061" y="3693674"/>
            <a:ext cx="0" cy="91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C502E6F-7434-4D53-9DB2-559EB86B9477}"/>
              </a:ext>
            </a:extLst>
          </p:cNvPr>
          <p:cNvCxnSpPr>
            <a:cxnSpLocks/>
          </p:cNvCxnSpPr>
          <p:nvPr/>
        </p:nvCxnSpPr>
        <p:spPr>
          <a:xfrm>
            <a:off x="1958567" y="3693674"/>
            <a:ext cx="0" cy="91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A9667B3-5FF6-4AAA-91E2-A6D80DB01A1E}"/>
              </a:ext>
            </a:extLst>
          </p:cNvPr>
          <p:cNvGrpSpPr/>
          <p:nvPr/>
        </p:nvGrpSpPr>
        <p:grpSpPr>
          <a:xfrm>
            <a:off x="1985059" y="4221720"/>
            <a:ext cx="242103" cy="408374"/>
            <a:chOff x="6636705" y="4598193"/>
            <a:chExt cx="242103" cy="408374"/>
          </a:xfrm>
        </p:grpSpPr>
        <p:sp>
          <p:nvSpPr>
            <p:cNvPr id="90" name="Cylinder 89">
              <a:extLst>
                <a:ext uri="{FF2B5EF4-FFF2-40B4-BE49-F238E27FC236}">
                  <a16:creationId xmlns:a16="http://schemas.microsoft.com/office/drawing/2014/main" id="{496B76A1-ED20-495A-B5E8-784F7E9571B8}"/>
                </a:ext>
              </a:extLst>
            </p:cNvPr>
            <p:cNvSpPr/>
            <p:nvPr/>
          </p:nvSpPr>
          <p:spPr>
            <a:xfrm>
              <a:off x="6636705" y="4690340"/>
              <a:ext cx="242103" cy="199545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09F41199-69AA-45FA-AC6A-2E1A4284AC3A}"/>
                </a:ext>
              </a:extLst>
            </p:cNvPr>
            <p:cNvGrpSpPr/>
            <p:nvPr/>
          </p:nvGrpSpPr>
          <p:grpSpPr>
            <a:xfrm>
              <a:off x="6710131" y="4598193"/>
              <a:ext cx="95250" cy="116682"/>
              <a:chOff x="6527007" y="4231481"/>
              <a:chExt cx="95250" cy="116682"/>
            </a:xfrm>
          </p:grpSpPr>
          <p:sp>
            <p:nvSpPr>
              <p:cNvPr id="97" name="Arc 96">
                <a:extLst>
                  <a:ext uri="{FF2B5EF4-FFF2-40B4-BE49-F238E27FC236}">
                    <a16:creationId xmlns:a16="http://schemas.microsoft.com/office/drawing/2014/main" id="{3913395E-DEA7-4170-9957-E77419C10880}"/>
                  </a:ext>
                </a:extLst>
              </p:cNvPr>
              <p:cNvSpPr/>
              <p:nvPr/>
            </p:nvSpPr>
            <p:spPr>
              <a:xfrm flipV="1">
                <a:off x="6527007" y="4231481"/>
                <a:ext cx="95250" cy="95250"/>
              </a:xfrm>
              <a:prstGeom prst="arc">
                <a:avLst>
                  <a:gd name="adj1" fmla="val 16200000"/>
                  <a:gd name="adj2" fmla="val 9693855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3AB48394-8BAD-4F1A-887E-4B70964E5CA5}"/>
                  </a:ext>
                </a:extLst>
              </p:cNvPr>
              <p:cNvCxnSpPr/>
              <p:nvPr/>
            </p:nvCxnSpPr>
            <p:spPr>
              <a:xfrm>
                <a:off x="6579394" y="4326731"/>
                <a:ext cx="0" cy="2143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8B8C2302-B170-4F49-9C39-54A745DD5B62}"/>
                </a:ext>
              </a:extLst>
            </p:cNvPr>
            <p:cNvGrpSpPr/>
            <p:nvPr/>
          </p:nvGrpSpPr>
          <p:grpSpPr>
            <a:xfrm flipH="1" flipV="1">
              <a:off x="6710131" y="4889885"/>
              <a:ext cx="95250" cy="116682"/>
              <a:chOff x="6527007" y="4231481"/>
              <a:chExt cx="95250" cy="116682"/>
            </a:xfrm>
          </p:grpSpPr>
          <p:sp>
            <p:nvSpPr>
              <p:cNvPr id="95" name="Arc 94">
                <a:extLst>
                  <a:ext uri="{FF2B5EF4-FFF2-40B4-BE49-F238E27FC236}">
                    <a16:creationId xmlns:a16="http://schemas.microsoft.com/office/drawing/2014/main" id="{08521D8B-A191-44F0-993B-7BA794FAB49D}"/>
                  </a:ext>
                </a:extLst>
              </p:cNvPr>
              <p:cNvSpPr/>
              <p:nvPr/>
            </p:nvSpPr>
            <p:spPr>
              <a:xfrm flipV="1">
                <a:off x="6527007" y="4231481"/>
                <a:ext cx="95250" cy="95250"/>
              </a:xfrm>
              <a:prstGeom prst="arc">
                <a:avLst>
                  <a:gd name="adj1" fmla="val 16200000"/>
                  <a:gd name="adj2" fmla="val 9693855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BE6B78E-8391-4A93-950A-F57E37AD31E9}"/>
                  </a:ext>
                </a:extLst>
              </p:cNvPr>
              <p:cNvCxnSpPr/>
              <p:nvPr/>
            </p:nvCxnSpPr>
            <p:spPr>
              <a:xfrm>
                <a:off x="6579394" y="4326731"/>
                <a:ext cx="0" cy="2143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9" name="Oval 98">
            <a:extLst>
              <a:ext uri="{FF2B5EF4-FFF2-40B4-BE49-F238E27FC236}">
                <a16:creationId xmlns:a16="http://schemas.microsoft.com/office/drawing/2014/main" id="{862F0E64-0450-41F3-A8C5-79B7E17903FB}"/>
              </a:ext>
            </a:extLst>
          </p:cNvPr>
          <p:cNvSpPr/>
          <p:nvPr/>
        </p:nvSpPr>
        <p:spPr>
          <a:xfrm>
            <a:off x="2070850" y="4162205"/>
            <a:ext cx="73152" cy="73152"/>
          </a:xfrm>
          <a:prstGeom prst="ellipse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DA4492-4F9A-43C3-93E7-CE1434BBD2CF}"/>
              </a:ext>
            </a:extLst>
          </p:cNvPr>
          <p:cNvSpPr txBox="1"/>
          <p:nvPr/>
        </p:nvSpPr>
        <p:spPr>
          <a:xfrm>
            <a:off x="2818437" y="2438164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C93F222-8F7F-4035-8D87-3A8A379D5106}"/>
              </a:ext>
            </a:extLst>
          </p:cNvPr>
          <p:cNvSpPr txBox="1"/>
          <p:nvPr/>
        </p:nvSpPr>
        <p:spPr>
          <a:xfrm>
            <a:off x="1836913" y="2038914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20F4F5A-2B1E-4CC0-9088-D701B8F51463}"/>
              </a:ext>
            </a:extLst>
          </p:cNvPr>
          <p:cNvSpPr txBox="1"/>
          <p:nvPr/>
        </p:nvSpPr>
        <p:spPr>
          <a:xfrm>
            <a:off x="1761201" y="3884957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2B0E078-6D72-4FB1-8E7E-1FBFC795A284}"/>
              </a:ext>
            </a:extLst>
          </p:cNvPr>
          <p:cNvSpPr txBox="1"/>
          <p:nvPr/>
        </p:nvSpPr>
        <p:spPr>
          <a:xfrm>
            <a:off x="2860018" y="1700141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DBB1AE6-0A82-4780-9C9A-4F7D2244C302}"/>
              </a:ext>
            </a:extLst>
          </p:cNvPr>
          <p:cNvSpPr txBox="1"/>
          <p:nvPr/>
        </p:nvSpPr>
        <p:spPr>
          <a:xfrm>
            <a:off x="4893177" y="3292973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0BE50E7-78E3-46FA-B85F-FDAA0006A3D6}"/>
              </a:ext>
            </a:extLst>
          </p:cNvPr>
          <p:cNvSpPr txBox="1"/>
          <p:nvPr/>
        </p:nvSpPr>
        <p:spPr>
          <a:xfrm>
            <a:off x="4734261" y="2420083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5D11C3DA-A364-4B54-A462-FAFFBDBE1335}"/>
              </a:ext>
            </a:extLst>
          </p:cNvPr>
          <p:cNvCxnSpPr>
            <a:cxnSpLocks/>
          </p:cNvCxnSpPr>
          <p:nvPr/>
        </p:nvCxnSpPr>
        <p:spPr>
          <a:xfrm>
            <a:off x="2224209" y="3693674"/>
            <a:ext cx="0" cy="91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5683CD9C-078B-4DBD-A655-C63257A1DC4A}"/>
              </a:ext>
            </a:extLst>
          </p:cNvPr>
          <p:cNvCxnSpPr>
            <a:cxnSpLocks/>
          </p:cNvCxnSpPr>
          <p:nvPr/>
        </p:nvCxnSpPr>
        <p:spPr>
          <a:xfrm>
            <a:off x="3021135" y="3693674"/>
            <a:ext cx="0" cy="91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AB5E339-B033-43BF-A4BF-C4702B02CD93}"/>
              </a:ext>
            </a:extLst>
          </p:cNvPr>
          <p:cNvCxnSpPr>
            <a:cxnSpLocks/>
          </p:cNvCxnSpPr>
          <p:nvPr/>
        </p:nvCxnSpPr>
        <p:spPr>
          <a:xfrm>
            <a:off x="2489851" y="3693674"/>
            <a:ext cx="0" cy="91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9D367D6-0189-4852-9061-D87C641BDF9E}"/>
              </a:ext>
            </a:extLst>
          </p:cNvPr>
          <p:cNvCxnSpPr>
            <a:cxnSpLocks/>
          </p:cNvCxnSpPr>
          <p:nvPr/>
        </p:nvCxnSpPr>
        <p:spPr>
          <a:xfrm>
            <a:off x="2755493" y="3693674"/>
            <a:ext cx="0" cy="91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>
            <a:extLst>
              <a:ext uri="{FF2B5EF4-FFF2-40B4-BE49-F238E27FC236}">
                <a16:creationId xmlns:a16="http://schemas.microsoft.com/office/drawing/2014/main" id="{F31F06F7-CC76-4705-8B7F-30EF8C0B8E8D}"/>
              </a:ext>
            </a:extLst>
          </p:cNvPr>
          <p:cNvSpPr/>
          <p:nvPr/>
        </p:nvSpPr>
        <p:spPr>
          <a:xfrm>
            <a:off x="2859071" y="2402003"/>
            <a:ext cx="54864" cy="54864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DBE3F33-46C4-412A-B042-904854ADD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531" y="1426290"/>
            <a:ext cx="3974937" cy="400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47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ruck Without Container Royalty-Free Images, Stock Photos &amp; Pictures |  Shutterstock">
            <a:extLst>
              <a:ext uri="{FF2B5EF4-FFF2-40B4-BE49-F238E27FC236}">
                <a16:creationId xmlns:a16="http://schemas.microsoft.com/office/drawing/2014/main" id="{73C99075-77F2-4518-92A3-0C3D2F9E17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44" b="22811"/>
          <a:stretch/>
        </p:blipFill>
        <p:spPr bwMode="auto">
          <a:xfrm>
            <a:off x="2755900" y="1841500"/>
            <a:ext cx="66802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Triangle 1">
            <a:extLst>
              <a:ext uri="{FF2B5EF4-FFF2-40B4-BE49-F238E27FC236}">
                <a16:creationId xmlns:a16="http://schemas.microsoft.com/office/drawing/2014/main" id="{89654030-F8DE-4831-9DD5-C95883C07B3D}"/>
              </a:ext>
            </a:extLst>
          </p:cNvPr>
          <p:cNvSpPr/>
          <p:nvPr/>
        </p:nvSpPr>
        <p:spPr>
          <a:xfrm>
            <a:off x="4656667" y="2834386"/>
            <a:ext cx="1371600" cy="795528"/>
          </a:xfrm>
          <a:prstGeom prst="rtTriangl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74A1E27C-64EF-4CF9-9786-6C7D053EAC6E}"/>
              </a:ext>
            </a:extLst>
          </p:cNvPr>
          <p:cNvSpPr/>
          <p:nvPr/>
        </p:nvSpPr>
        <p:spPr>
          <a:xfrm flipH="1">
            <a:off x="6471505" y="2048002"/>
            <a:ext cx="914400" cy="1581912"/>
          </a:xfrm>
          <a:prstGeom prst="rtTriangl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1E7AB30-23E0-48E7-970B-D4627B8C30F0}"/>
              </a:ext>
            </a:extLst>
          </p:cNvPr>
          <p:cNvGrpSpPr/>
          <p:nvPr/>
        </p:nvGrpSpPr>
        <p:grpSpPr>
          <a:xfrm>
            <a:off x="4992589" y="1454451"/>
            <a:ext cx="1987126" cy="1987126"/>
            <a:chOff x="5060316" y="1803400"/>
            <a:chExt cx="1987126" cy="198712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17E5896-3237-42D7-AECC-C0E130ABEE97}"/>
                </a:ext>
              </a:extLst>
            </p:cNvPr>
            <p:cNvSpPr/>
            <p:nvPr/>
          </p:nvSpPr>
          <p:spPr>
            <a:xfrm>
              <a:off x="5060316" y="1803400"/>
              <a:ext cx="1987126" cy="1987126"/>
            </a:xfrm>
            <a:prstGeom prst="ellipse">
              <a:avLst/>
            </a:prstGeom>
            <a:solidFill>
              <a:srgbClr val="595959"/>
            </a:solidFill>
            <a:ln w="38100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31305EB6-C088-44EE-B248-37771E83E82F}"/>
                </a:ext>
              </a:extLst>
            </p:cNvPr>
            <p:cNvSpPr/>
            <p:nvPr/>
          </p:nvSpPr>
          <p:spPr>
            <a:xfrm>
              <a:off x="5300346" y="2043430"/>
              <a:ext cx="1507066" cy="150706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Arc 5">
            <a:extLst>
              <a:ext uri="{FF2B5EF4-FFF2-40B4-BE49-F238E27FC236}">
                <a16:creationId xmlns:a16="http://schemas.microsoft.com/office/drawing/2014/main" id="{8C145543-3E12-45E1-8A74-BB024EE65EA5}"/>
              </a:ext>
            </a:extLst>
          </p:cNvPr>
          <p:cNvSpPr/>
          <p:nvPr/>
        </p:nvSpPr>
        <p:spPr>
          <a:xfrm>
            <a:off x="5869416" y="3078546"/>
            <a:ext cx="914400" cy="914400"/>
          </a:xfrm>
          <a:prstGeom prst="arc">
            <a:avLst>
              <a:gd name="adj1" fmla="val 19247570"/>
              <a:gd name="adj2" fmla="val 69082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E1BF1BA2-56F6-4395-BB07-9570BFB34276}"/>
              </a:ext>
            </a:extLst>
          </p:cNvPr>
          <p:cNvSpPr/>
          <p:nvPr/>
        </p:nvSpPr>
        <p:spPr>
          <a:xfrm flipH="1">
            <a:off x="5488100" y="3131396"/>
            <a:ext cx="914400" cy="914400"/>
          </a:xfrm>
          <a:prstGeom prst="arc">
            <a:avLst>
              <a:gd name="adj1" fmla="val 19803406"/>
              <a:gd name="adj2" fmla="val 69082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61C44E-1FA3-4A3F-A729-17FC8B85B146}"/>
                  </a:ext>
                </a:extLst>
              </p:cNvPr>
              <p:cNvSpPr txBox="1"/>
              <p:nvPr/>
            </p:nvSpPr>
            <p:spPr>
              <a:xfrm>
                <a:off x="4881395" y="3280186"/>
                <a:ext cx="6067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61C44E-1FA3-4A3F-A729-17FC8B85B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395" y="3280186"/>
                <a:ext cx="60670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69F9C3E-83E5-4B60-A08F-292D7BB64A5C}"/>
                  </a:ext>
                </a:extLst>
              </p:cNvPr>
              <p:cNvSpPr txBox="1"/>
              <p:nvPr/>
            </p:nvSpPr>
            <p:spPr>
              <a:xfrm>
                <a:off x="6779200" y="3212665"/>
                <a:ext cx="604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60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69F9C3E-83E5-4B60-A08F-292D7BB64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9200" y="3212665"/>
                <a:ext cx="60458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D4000CE-EAA9-451F-9021-76ECAD5829CC}"/>
              </a:ext>
            </a:extLst>
          </p:cNvPr>
          <p:cNvSpPr txBox="1"/>
          <p:nvPr/>
        </p:nvSpPr>
        <p:spPr>
          <a:xfrm>
            <a:off x="4609219" y="3007799"/>
            <a:ext cx="453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B3E02-A86C-4F83-9899-556C5C2654EC}"/>
              </a:ext>
            </a:extLst>
          </p:cNvPr>
          <p:cNvSpPr txBox="1"/>
          <p:nvPr/>
        </p:nvSpPr>
        <p:spPr>
          <a:xfrm>
            <a:off x="6869041" y="2739046"/>
            <a:ext cx="553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(II)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B38000-FFD9-4442-BA2D-378F270B0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5102" y="1837806"/>
            <a:ext cx="6681795" cy="318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16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EA7864F-449A-41B5-9E7B-B20E16FDBB50}"/>
              </a:ext>
            </a:extLst>
          </p:cNvPr>
          <p:cNvSpPr/>
          <p:nvPr/>
        </p:nvSpPr>
        <p:spPr>
          <a:xfrm>
            <a:off x="2618072" y="2156059"/>
            <a:ext cx="542223" cy="47163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0FF8814-497D-48F3-8D2B-8303B7E42CB8}"/>
              </a:ext>
            </a:extLst>
          </p:cNvPr>
          <p:cNvSpPr/>
          <p:nvPr/>
        </p:nvSpPr>
        <p:spPr>
          <a:xfrm>
            <a:off x="4366790" y="2743201"/>
            <a:ext cx="547100" cy="47163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BC006D0-9AFC-4B9A-99FB-D243A60D003B}"/>
              </a:ext>
            </a:extLst>
          </p:cNvPr>
          <p:cNvSpPr/>
          <p:nvPr/>
        </p:nvSpPr>
        <p:spPr>
          <a:xfrm>
            <a:off x="3734602" y="2649354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C64BCF-3B56-4114-A395-7F80FAE18EF6}"/>
              </a:ext>
            </a:extLst>
          </p:cNvPr>
          <p:cNvSpPr/>
          <p:nvPr/>
        </p:nvSpPr>
        <p:spPr>
          <a:xfrm>
            <a:off x="2618072" y="2627697"/>
            <a:ext cx="7180446" cy="13475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BE29121-FEDC-4AE9-B88A-E34FCC69DEF6}"/>
              </a:ext>
            </a:extLst>
          </p:cNvPr>
          <p:cNvSpPr/>
          <p:nvPr/>
        </p:nvSpPr>
        <p:spPr>
          <a:xfrm>
            <a:off x="3688882" y="266018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11999E-73F9-4D1E-96E2-6E7E57447DDA}"/>
              </a:ext>
            </a:extLst>
          </p:cNvPr>
          <p:cNvSpPr txBox="1"/>
          <p:nvPr/>
        </p:nvSpPr>
        <p:spPr>
          <a:xfrm>
            <a:off x="3552925" y="2176862"/>
            <a:ext cx="363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A61FD9-DCF3-4EFF-AE1C-6BC1DF96E046}"/>
              </a:ext>
            </a:extLst>
          </p:cNvPr>
          <p:cNvSpPr txBox="1"/>
          <p:nvPr/>
        </p:nvSpPr>
        <p:spPr>
          <a:xfrm>
            <a:off x="4458663" y="2187689"/>
            <a:ext cx="363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F3A62B7-C8A7-4DF7-A1BA-D0019654C662}"/>
              </a:ext>
            </a:extLst>
          </p:cNvPr>
          <p:cNvCxnSpPr>
            <a:cxnSpLocks/>
          </p:cNvCxnSpPr>
          <p:nvPr/>
        </p:nvCxnSpPr>
        <p:spPr>
          <a:xfrm>
            <a:off x="3734601" y="2751623"/>
            <a:ext cx="0" cy="128136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28F18C-F797-4349-BDD4-F64E3E84FA4C}"/>
              </a:ext>
            </a:extLst>
          </p:cNvPr>
          <p:cNvCxnSpPr>
            <a:cxnSpLocks/>
          </p:cNvCxnSpPr>
          <p:nvPr/>
        </p:nvCxnSpPr>
        <p:spPr>
          <a:xfrm>
            <a:off x="9768036" y="2762451"/>
            <a:ext cx="0" cy="66654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7531B0-EC32-4FD0-90F0-70A327C15E77}"/>
                  </a:ext>
                </a:extLst>
              </p:cNvPr>
              <p:cNvSpPr txBox="1"/>
              <p:nvPr/>
            </p:nvSpPr>
            <p:spPr>
              <a:xfrm>
                <a:off x="3102413" y="3589129"/>
                <a:ext cx="465191" cy="5064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</m:acc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7531B0-EC32-4FD0-90F0-70A327C15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413" y="3589129"/>
                <a:ext cx="465191" cy="5064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7AC3A30-E4E2-4770-84CF-A8A04B0A0AF8}"/>
                  </a:ext>
                </a:extLst>
              </p:cNvPr>
              <p:cNvSpPr txBox="1"/>
              <p:nvPr/>
            </p:nvSpPr>
            <p:spPr>
              <a:xfrm>
                <a:off x="9212851" y="3030865"/>
                <a:ext cx="450764" cy="5064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</m:acc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7AC3A30-E4E2-4770-84CF-A8A04B0A0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2851" y="3030865"/>
                <a:ext cx="450764" cy="506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E877DF85-FCF0-4040-AEAE-FD1452EBD89E}"/>
              </a:ext>
            </a:extLst>
          </p:cNvPr>
          <p:cNvSpPr/>
          <p:nvPr/>
        </p:nvSpPr>
        <p:spPr>
          <a:xfrm>
            <a:off x="4571760" y="2621683"/>
            <a:ext cx="137160" cy="1371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E3B5B8A-0EF9-41E5-B9C9-CD97091E2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336" y="3738685"/>
            <a:ext cx="7267062" cy="201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28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</TotalTime>
  <Words>56</Words>
  <Application>Microsoft Office PowerPoint</Application>
  <PresentationFormat>Widescreen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Times New Roman</vt:lpstr>
      <vt:lpstr>UTM Avo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LUONG HOANG SANG</dc:creator>
  <cp:lastModifiedBy>LUONG HOANG SANG</cp:lastModifiedBy>
  <cp:revision>42</cp:revision>
  <dcterms:created xsi:type="dcterms:W3CDTF">2025-01-06T04:25:21Z</dcterms:created>
  <dcterms:modified xsi:type="dcterms:W3CDTF">2025-01-16T13:50:11Z</dcterms:modified>
</cp:coreProperties>
</file>